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25"/>
  </p:notesMasterIdLst>
  <p:handoutMasterIdLst>
    <p:handoutMasterId r:id="rId26"/>
  </p:handoutMasterIdLst>
  <p:sldIdLst>
    <p:sldId id="288" r:id="rId5"/>
    <p:sldId id="264" r:id="rId6"/>
    <p:sldId id="267" r:id="rId7"/>
    <p:sldId id="268" r:id="rId8"/>
    <p:sldId id="269" r:id="rId9"/>
    <p:sldId id="289" r:id="rId10"/>
    <p:sldId id="270" r:id="rId11"/>
    <p:sldId id="271" r:id="rId12"/>
    <p:sldId id="272" r:id="rId13"/>
    <p:sldId id="273" r:id="rId14"/>
    <p:sldId id="274" r:id="rId15"/>
    <p:sldId id="275" r:id="rId16"/>
    <p:sldId id="276" r:id="rId17"/>
    <p:sldId id="277" r:id="rId18"/>
    <p:sldId id="278" r:id="rId19"/>
    <p:sldId id="279" r:id="rId20"/>
    <p:sldId id="280" r:id="rId21"/>
    <p:sldId id="281" r:id="rId22"/>
    <p:sldId id="282" r:id="rId23"/>
    <p:sldId id="283" r:id="rId24"/>
  </p:sldIdLst>
  <p:sldSz cx="6858000" cy="9906000" type="A4"/>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291" userDrawn="1">
          <p15:clr>
            <a:srgbClr val="A4A3A4"/>
          </p15:clr>
        </p15:guide>
        <p15:guide id="2" orient="horz" pos="3120" userDrawn="1">
          <p15:clr>
            <a:srgbClr val="A4A3A4"/>
          </p15:clr>
        </p15:guide>
        <p15:guide id="3" orient="horz" pos="1497"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Arnout Drenthel" initials="AD [7]" lastIdx="1" clrIdx="6"/>
  <p:cmAuthor id="1" name="Arnout Drenthel" initials="AD" lastIdx="1" clrIdx="0"/>
  <p:cmAuthor id="8" name="Arnout Drenthel" initials="AD [8]" lastIdx="1" clrIdx="7"/>
  <p:cmAuthor id="2" name="Arnout Drenthel" initials="AD [2]" lastIdx="1" clrIdx="1"/>
  <p:cmAuthor id="9" name="Arnout Drenthel" initials="AD [9]" lastIdx="1" clrIdx="8"/>
  <p:cmAuthor id="3" name="Arnout Drenthel" initials="AD [3]" lastIdx="1" clrIdx="2"/>
  <p:cmAuthor id="4" name="Arnout Drenthel" initials="AD [4]" lastIdx="1" clrIdx="3"/>
  <p:cmAuthor id="5" name="Arnout Drenthel" initials="AD [5]" lastIdx="1" clrIdx="4"/>
  <p:cmAuthor id="6" name="Arnout Drenthel" initials="AD [6]" lastIdx="1" clrIdx="5"/>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A089AF"/>
    <a:srgbClr val="42145F"/>
    <a:srgbClr val="26AAE2"/>
    <a:srgbClr val="154273"/>
    <a:srgbClr val="F2D9E7"/>
    <a:srgbClr val="E5B2CF"/>
    <a:srgbClr val="D52B1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Stijl, thema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D113A9D2-9D6B-4929-AA2D-F23B5EE8CBE7}" styleName="Stijl, thema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D5ABB26-0587-4C30-8999-92F81FD0307C}" styleName="Geen stijl, gee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F5AB1C69-6EDB-4FF4-983F-18BD219EF322}" styleName="Stijl, gemiddeld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Stijl, gemiddeld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9012ECD-51FC-41F1-AA8D-1B2483CD663E}" styleName="Stijl, licht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3" autoAdjust="0"/>
    <p:restoredTop sz="93568" autoAdjust="0"/>
  </p:normalViewPr>
  <p:slideViewPr>
    <p:cSldViewPr snapToGrid="0">
      <p:cViewPr varScale="1">
        <p:scale>
          <a:sx n="60" d="100"/>
          <a:sy n="60" d="100"/>
        </p:scale>
        <p:origin x="2558" y="38"/>
      </p:cViewPr>
      <p:guideLst>
        <p:guide pos="291"/>
        <p:guide orient="horz" pos="3120"/>
        <p:guide orient="horz" pos="1497"/>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15224"/>
    </p:cViewPr>
  </p:sorterViewPr>
  <p:notesViewPr>
    <p:cSldViewPr snapToGrid="0">
      <p:cViewPr varScale="1">
        <p:scale>
          <a:sx n="81" d="100"/>
          <a:sy n="81" d="100"/>
        </p:scale>
        <p:origin x="2322"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commentAuthors" Target="commentAuthors.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C6709BA-0250-418B-A227-469BF0F69AD3}" type="datetimeFigureOut">
              <a:rPr lang="nl-NL" smtClean="0"/>
              <a:t>13-6-2024</a:t>
            </a:fld>
            <a:endParaRPr lang="nl-NL"/>
          </a:p>
        </p:txBody>
      </p:sp>
      <p:sp>
        <p:nvSpPr>
          <p:cNvPr id="4" name="Tijdelijke aanduiding voor voettekst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7A4FE01-11FF-43DA-B7F5-6592B996E3FA}" type="slidenum">
              <a:rPr lang="nl-NL" smtClean="0"/>
              <a:t>‹nr.›</a:t>
            </a:fld>
            <a:endParaRPr lang="nl-NL"/>
          </a:p>
        </p:txBody>
      </p:sp>
    </p:spTree>
    <p:extLst>
      <p:ext uri="{BB962C8B-B14F-4D97-AF65-F5344CB8AC3E}">
        <p14:creationId xmlns:p14="http://schemas.microsoft.com/office/powerpoint/2010/main" val="1681797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D30240-3B76-4E52-B42B-C39F5C218F4D}" type="datetimeFigureOut">
              <a:rPr lang="nl-NL" smtClean="0"/>
              <a:t>13-6-2024</a:t>
            </a:fld>
            <a:endParaRPr lang="nl-NL"/>
          </a:p>
        </p:txBody>
      </p:sp>
      <p:sp>
        <p:nvSpPr>
          <p:cNvPr id="4" name="Tijdelijke aanduiding voor dia-afbeelding 3"/>
          <p:cNvSpPr>
            <a:spLocks noGrp="1" noRot="1" noChangeAspect="1"/>
          </p:cNvSpPr>
          <p:nvPr>
            <p:ph type="sldImg" idx="2"/>
          </p:nvPr>
        </p:nvSpPr>
        <p:spPr>
          <a:xfrm>
            <a:off x="2362200" y="1143000"/>
            <a:ext cx="21336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501649-886C-4324-AD4C-E61C88D47728}" type="slidenum">
              <a:rPr lang="nl-NL" smtClean="0"/>
              <a:t>‹nr.›</a:t>
            </a:fld>
            <a:endParaRPr lang="nl-NL"/>
          </a:p>
        </p:txBody>
      </p:sp>
    </p:spTree>
    <p:extLst>
      <p:ext uri="{BB962C8B-B14F-4D97-AF65-F5344CB8AC3E}">
        <p14:creationId xmlns:p14="http://schemas.microsoft.com/office/powerpoint/2010/main" val="11699549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1.png"/><Relationship Id="rId4" Type="http://schemas.openxmlformats.org/officeDocument/2006/relationships/image" Target="../media/image7.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1.png"/><Relationship Id="rId4" Type="http://schemas.openxmlformats.org/officeDocument/2006/relationships/image" Target="../media/image7.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5" Type="http://schemas.openxmlformats.org/officeDocument/2006/relationships/image" Target="../media/image1.png"/><Relationship Id="rId4" Type="http://schemas.openxmlformats.org/officeDocument/2006/relationships/image" Target="../media/image10.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bg>
      <p:bgRef idx="1001">
        <a:schemeClr val="bg2"/>
      </p:bgRef>
    </p:bg>
    <p:spTree>
      <p:nvGrpSpPr>
        <p:cNvPr id="1" name=""/>
        <p:cNvGrpSpPr/>
        <p:nvPr/>
      </p:nvGrpSpPr>
      <p:grpSpPr>
        <a:xfrm>
          <a:off x="0" y="0"/>
          <a:ext cx="0" cy="0"/>
          <a:chOff x="0" y="0"/>
          <a:chExt cx="0" cy="0"/>
        </a:xfrm>
      </p:grpSpPr>
      <p:sp>
        <p:nvSpPr>
          <p:cNvPr id="2" name="Titel 1"/>
          <p:cNvSpPr>
            <a:spLocks noGrp="1"/>
          </p:cNvSpPr>
          <p:nvPr>
            <p:ph type="ctrTitle"/>
          </p:nvPr>
        </p:nvSpPr>
        <p:spPr>
          <a:xfrm>
            <a:off x="3686956" y="2719600"/>
            <a:ext cx="2814750" cy="3374800"/>
          </a:xfrm>
        </p:spPr>
        <p:txBody>
          <a:bodyPr tIns="90000" bIns="90000" anchor="b">
            <a:normAutofit/>
          </a:bodyPr>
          <a:lstStyle>
            <a:lvl1pPr algn="l">
              <a:defRPr sz="2025">
                <a:solidFill>
                  <a:schemeClr val="tx1"/>
                </a:solidFill>
              </a:defRPr>
            </a:lvl1pPr>
          </a:lstStyle>
          <a:p>
            <a:r>
              <a:rPr lang="nl-NL"/>
              <a:t>Klik om de stijl te bewerken</a:t>
            </a:r>
            <a:endParaRPr lang="nl-NL" dirty="0"/>
          </a:p>
        </p:txBody>
      </p:sp>
      <p:sp>
        <p:nvSpPr>
          <p:cNvPr id="3" name="Ondertitel 2"/>
          <p:cNvSpPr>
            <a:spLocks noGrp="1"/>
          </p:cNvSpPr>
          <p:nvPr>
            <p:ph type="subTitle" idx="1"/>
          </p:nvPr>
        </p:nvSpPr>
        <p:spPr>
          <a:xfrm>
            <a:off x="3686956" y="6089200"/>
            <a:ext cx="2814750" cy="1934400"/>
          </a:xfrm>
        </p:spPr>
        <p:txBody>
          <a:bodyPr lIns="104400" tIns="90000" rIns="90000" bIns="46800"/>
          <a:lstStyle>
            <a:lvl1pPr marL="0" indent="0" algn="l">
              <a:buNone/>
              <a:defRPr sz="1350">
                <a:solidFill>
                  <a:schemeClr val="tx1"/>
                </a:solidFill>
              </a:defRPr>
            </a:lvl1pPr>
            <a:lvl2pPr marL="257178" indent="0" algn="ctr">
              <a:buNone/>
              <a:defRPr sz="1125"/>
            </a:lvl2pPr>
            <a:lvl3pPr marL="514356" indent="0" algn="ctr">
              <a:buNone/>
              <a:defRPr sz="1013"/>
            </a:lvl3pPr>
            <a:lvl4pPr marL="771535" indent="0" algn="ctr">
              <a:buNone/>
              <a:defRPr sz="900"/>
            </a:lvl4pPr>
            <a:lvl5pPr marL="1028713" indent="0" algn="ctr">
              <a:buNone/>
              <a:defRPr sz="900"/>
            </a:lvl5pPr>
            <a:lvl6pPr marL="1285891" indent="0" algn="ctr">
              <a:buNone/>
              <a:defRPr sz="900"/>
            </a:lvl6pPr>
            <a:lvl7pPr marL="1543069" indent="0" algn="ctr">
              <a:buNone/>
              <a:defRPr sz="900"/>
            </a:lvl7pPr>
            <a:lvl8pPr marL="1800248" indent="0" algn="ctr">
              <a:buNone/>
              <a:defRPr sz="900"/>
            </a:lvl8pPr>
            <a:lvl9pPr marL="2057426" indent="0" algn="ctr">
              <a:buNone/>
              <a:defRPr sz="900"/>
            </a:lvl9pPr>
          </a:lstStyle>
          <a:p>
            <a:r>
              <a:rPr lang="nl-NL"/>
              <a:t>Klik om de ondertitelstijl van het model te bewerken</a:t>
            </a:r>
            <a:endParaRPr lang="nl-NL" dirty="0"/>
          </a:p>
        </p:txBody>
      </p:sp>
      <p:sp>
        <p:nvSpPr>
          <p:cNvPr id="10" name="Rechthoek 9"/>
          <p:cNvSpPr/>
          <p:nvPr userDrawn="1"/>
        </p:nvSpPr>
        <p:spPr>
          <a:xfrm>
            <a:off x="3247550" y="9448400"/>
            <a:ext cx="364331" cy="457600"/>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013"/>
          </a:p>
        </p:txBody>
      </p:sp>
      <p:pic>
        <p:nvPicPr>
          <p:cNvPr id="6" name="Afbeelding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2"/>
            <a:ext cx="6858675" cy="1133474"/>
          </a:xfrm>
          <a:prstGeom prst="rect">
            <a:avLst/>
          </a:prstGeom>
        </p:spPr>
      </p:pic>
    </p:spTree>
    <p:extLst>
      <p:ext uri="{BB962C8B-B14F-4D97-AF65-F5344CB8AC3E}">
        <p14:creationId xmlns:p14="http://schemas.microsoft.com/office/powerpoint/2010/main" val="180877304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2045" userDrawn="1">
          <p15:clr>
            <a:srgbClr val="FBAE40"/>
          </p15:clr>
        </p15:guide>
        <p15:guide id="2" pos="2275"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ee objecten">
    <p:spTree>
      <p:nvGrpSpPr>
        <p:cNvPr id="1" name=""/>
        <p:cNvGrpSpPr/>
        <p:nvPr/>
      </p:nvGrpSpPr>
      <p:grpSpPr>
        <a:xfrm>
          <a:off x="0" y="0"/>
          <a:ext cx="0" cy="0"/>
          <a:chOff x="0" y="0"/>
          <a:chExt cx="0" cy="0"/>
        </a:xfrm>
      </p:grpSpPr>
      <p:sp>
        <p:nvSpPr>
          <p:cNvPr id="3" name="Tijdelijke aanduiding voor inhoud 2"/>
          <p:cNvSpPr>
            <a:spLocks noGrp="1"/>
          </p:cNvSpPr>
          <p:nvPr>
            <p:ph sz="half" idx="1"/>
          </p:nvPr>
        </p:nvSpPr>
        <p:spPr>
          <a:xfrm>
            <a:off x="357189" y="3288242"/>
            <a:ext cx="2939653" cy="5698244"/>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3686174" y="3288242"/>
            <a:ext cx="2814750" cy="5698244"/>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2" name="Titel 1"/>
          <p:cNvSpPr>
            <a:spLocks noGrp="1"/>
          </p:cNvSpPr>
          <p:nvPr>
            <p:ph type="title"/>
          </p:nvPr>
        </p:nvSpPr>
        <p:spPr/>
        <p:txBody>
          <a:bodyPr/>
          <a:lstStyle/>
          <a:p>
            <a:r>
              <a:rPr lang="nl-NL"/>
              <a:t>Klik om de stijl te bewerken</a:t>
            </a:r>
          </a:p>
        </p:txBody>
      </p:sp>
      <p:sp>
        <p:nvSpPr>
          <p:cNvPr id="14" name="Tijdelijke aanduiding voor datum 13"/>
          <p:cNvSpPr>
            <a:spLocks noGrp="1"/>
          </p:cNvSpPr>
          <p:nvPr>
            <p:ph type="dt" sz="half" idx="10"/>
          </p:nvPr>
        </p:nvSpPr>
        <p:spPr/>
        <p:txBody>
          <a:bodyPr/>
          <a:lstStyle/>
          <a:p>
            <a:endParaRPr lang="nl-NL" dirty="0"/>
          </a:p>
        </p:txBody>
      </p:sp>
      <p:sp>
        <p:nvSpPr>
          <p:cNvPr id="15" name="Tijdelijke aanduiding voor voettekst 14"/>
          <p:cNvSpPr>
            <a:spLocks noGrp="1"/>
          </p:cNvSpPr>
          <p:nvPr>
            <p:ph type="ftr" sz="quarter" idx="11"/>
          </p:nvPr>
        </p:nvSpPr>
        <p:spPr/>
        <p:txBody>
          <a:bodyPr/>
          <a:lstStyle/>
          <a:p>
            <a:endParaRPr lang="nl-NL" dirty="0"/>
          </a:p>
        </p:txBody>
      </p:sp>
      <p:sp>
        <p:nvSpPr>
          <p:cNvPr id="16" name="Tijdelijke aanduiding voor dianummer 15"/>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138001744"/>
      </p:ext>
    </p:extLst>
  </p:cSld>
  <p:clrMapOvr>
    <a:masterClrMapping/>
  </p:clrMapOvr>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ergelijking">
    <p:spTree>
      <p:nvGrpSpPr>
        <p:cNvPr id="1" name=""/>
        <p:cNvGrpSpPr/>
        <p:nvPr/>
      </p:nvGrpSpPr>
      <p:grpSpPr>
        <a:xfrm>
          <a:off x="0" y="0"/>
          <a:ext cx="0" cy="0"/>
          <a:chOff x="0" y="0"/>
          <a:chExt cx="0" cy="0"/>
        </a:xfrm>
      </p:grpSpPr>
      <p:sp>
        <p:nvSpPr>
          <p:cNvPr id="3" name="Tijdelijke aanduiding voor tekst 2"/>
          <p:cNvSpPr>
            <a:spLocks noGrp="1"/>
          </p:cNvSpPr>
          <p:nvPr>
            <p:ph type="body" idx="1"/>
          </p:nvPr>
        </p:nvSpPr>
        <p:spPr>
          <a:xfrm>
            <a:off x="357188" y="3330942"/>
            <a:ext cx="2814750" cy="936000"/>
          </a:xfrm>
          <a:noFill/>
        </p:spPr>
        <p:txBody>
          <a:bodyPr lIns="180000" tIns="180000" rIns="180000" bIns="72000" anchor="b">
            <a:noAutofit/>
          </a:bodyPr>
          <a:lstStyle>
            <a:lvl1pPr marL="0" indent="0">
              <a:buNone/>
              <a:defRPr sz="1013" b="1" cap="all" baseline="0">
                <a:solidFill>
                  <a:schemeClr val="tx2"/>
                </a:solidFill>
              </a:defRPr>
            </a:lvl1pPr>
            <a:lvl2pPr marL="257178" indent="0">
              <a:buNone/>
              <a:defRPr sz="1125" b="1"/>
            </a:lvl2pPr>
            <a:lvl3pPr marL="514356" indent="0">
              <a:buNone/>
              <a:defRPr sz="1013" b="1"/>
            </a:lvl3pPr>
            <a:lvl4pPr marL="771535" indent="0">
              <a:buNone/>
              <a:defRPr sz="900" b="1"/>
            </a:lvl4pPr>
            <a:lvl5pPr marL="1028713" indent="0">
              <a:buNone/>
              <a:defRPr sz="900" b="1"/>
            </a:lvl5pPr>
            <a:lvl6pPr marL="1285891" indent="0">
              <a:buNone/>
              <a:defRPr sz="900" b="1"/>
            </a:lvl6pPr>
            <a:lvl7pPr marL="1543069" indent="0">
              <a:buNone/>
              <a:defRPr sz="900" b="1"/>
            </a:lvl7pPr>
            <a:lvl8pPr marL="1800248" indent="0">
              <a:buNone/>
              <a:defRPr sz="900" b="1"/>
            </a:lvl8pPr>
            <a:lvl9pPr marL="2057426" indent="0">
              <a:buNone/>
              <a:defRPr sz="900" b="1"/>
            </a:lvl9pPr>
          </a:lstStyle>
          <a:p>
            <a:pPr lvl="0"/>
            <a:r>
              <a:rPr lang="nl-NL"/>
              <a:t>Tekststijl van het model bewerken</a:t>
            </a:r>
          </a:p>
        </p:txBody>
      </p:sp>
      <p:sp>
        <p:nvSpPr>
          <p:cNvPr id="4" name="Tijdelijke aanduiding voor inhoud 3"/>
          <p:cNvSpPr>
            <a:spLocks noGrp="1"/>
          </p:cNvSpPr>
          <p:nvPr>
            <p:ph sz="half" idx="2"/>
          </p:nvPr>
        </p:nvSpPr>
        <p:spPr>
          <a:xfrm>
            <a:off x="357188" y="4266510"/>
            <a:ext cx="2814750" cy="4719977"/>
          </a:xfrm>
          <a:noFill/>
        </p:spPr>
        <p:txBody>
          <a:bodyPr lIns="180000" tIns="180000" rIns="180000" bIns="7200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5" name="Tijdelijke aanduiding voor tekst 4"/>
          <p:cNvSpPr>
            <a:spLocks noGrp="1"/>
          </p:cNvSpPr>
          <p:nvPr>
            <p:ph type="body" sz="quarter" idx="3"/>
          </p:nvPr>
        </p:nvSpPr>
        <p:spPr>
          <a:xfrm>
            <a:off x="3686175" y="3330942"/>
            <a:ext cx="2814750" cy="934885"/>
          </a:xfrm>
          <a:noFill/>
        </p:spPr>
        <p:txBody>
          <a:bodyPr lIns="180000" tIns="180000" rIns="180000" bIns="72000" anchor="b">
            <a:noAutofit/>
          </a:bodyPr>
          <a:lstStyle>
            <a:lvl1pPr marL="0" indent="0">
              <a:buNone/>
              <a:defRPr sz="1013" b="1" cap="all" baseline="0">
                <a:solidFill>
                  <a:schemeClr val="tx2"/>
                </a:solidFill>
              </a:defRPr>
            </a:lvl1pPr>
            <a:lvl2pPr marL="257178" indent="0">
              <a:buNone/>
              <a:defRPr sz="1125" b="1"/>
            </a:lvl2pPr>
            <a:lvl3pPr marL="514356" indent="0">
              <a:buNone/>
              <a:defRPr sz="1013" b="1"/>
            </a:lvl3pPr>
            <a:lvl4pPr marL="771535" indent="0">
              <a:buNone/>
              <a:defRPr sz="900" b="1"/>
            </a:lvl4pPr>
            <a:lvl5pPr marL="1028713" indent="0">
              <a:buNone/>
              <a:defRPr sz="900" b="1"/>
            </a:lvl5pPr>
            <a:lvl6pPr marL="1285891" indent="0">
              <a:buNone/>
              <a:defRPr sz="900" b="1"/>
            </a:lvl6pPr>
            <a:lvl7pPr marL="1543069" indent="0">
              <a:buNone/>
              <a:defRPr sz="900" b="1"/>
            </a:lvl7pPr>
            <a:lvl8pPr marL="1800248" indent="0">
              <a:buNone/>
              <a:defRPr sz="900" b="1"/>
            </a:lvl8pPr>
            <a:lvl9pPr marL="2057426" indent="0">
              <a:buNone/>
              <a:defRPr sz="900" b="1"/>
            </a:lvl9pPr>
          </a:lstStyle>
          <a:p>
            <a:pPr lvl="0"/>
            <a:r>
              <a:rPr lang="nl-NL"/>
              <a:t>Tekststijl van het model bewerken</a:t>
            </a:r>
          </a:p>
        </p:txBody>
      </p:sp>
      <p:sp>
        <p:nvSpPr>
          <p:cNvPr id="6" name="Tijdelijke aanduiding voor inhoud 5"/>
          <p:cNvSpPr>
            <a:spLocks noGrp="1"/>
          </p:cNvSpPr>
          <p:nvPr>
            <p:ph sz="quarter" idx="4"/>
          </p:nvPr>
        </p:nvSpPr>
        <p:spPr>
          <a:xfrm>
            <a:off x="3686176" y="4266510"/>
            <a:ext cx="2815531" cy="4719977"/>
          </a:xfrm>
          <a:noFill/>
        </p:spPr>
        <p:txBody>
          <a:bodyPr lIns="180000" tIns="180000" rIns="180000" bIns="7200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10" name="Titel 9"/>
          <p:cNvSpPr>
            <a:spLocks noGrp="1"/>
          </p:cNvSpPr>
          <p:nvPr>
            <p:ph type="title"/>
          </p:nvPr>
        </p:nvSpPr>
        <p:spPr/>
        <p:txBody>
          <a:bodyPr/>
          <a:lstStyle/>
          <a:p>
            <a:r>
              <a:rPr lang="nl-NL"/>
              <a:t>Klik om de stijl te bewerken</a:t>
            </a:r>
            <a:endParaRPr lang="nl-NL" dirty="0"/>
          </a:p>
        </p:txBody>
      </p:sp>
      <p:sp>
        <p:nvSpPr>
          <p:cNvPr id="16" name="Tijdelijke aanduiding voor datum 15"/>
          <p:cNvSpPr>
            <a:spLocks noGrp="1"/>
          </p:cNvSpPr>
          <p:nvPr>
            <p:ph type="dt" sz="half" idx="10"/>
          </p:nvPr>
        </p:nvSpPr>
        <p:spPr/>
        <p:txBody>
          <a:bodyPr/>
          <a:lstStyle/>
          <a:p>
            <a:endParaRPr lang="nl-NL" dirty="0"/>
          </a:p>
        </p:txBody>
      </p:sp>
      <p:sp>
        <p:nvSpPr>
          <p:cNvPr id="17" name="Tijdelijke aanduiding voor voettekst 16"/>
          <p:cNvSpPr>
            <a:spLocks noGrp="1"/>
          </p:cNvSpPr>
          <p:nvPr>
            <p:ph type="ftr" sz="quarter" idx="11"/>
          </p:nvPr>
        </p:nvSpPr>
        <p:spPr/>
        <p:txBody>
          <a:bodyPr/>
          <a:lstStyle/>
          <a:p>
            <a:endParaRPr lang="nl-NL" dirty="0"/>
          </a:p>
        </p:txBody>
      </p:sp>
      <p:sp>
        <p:nvSpPr>
          <p:cNvPr id="18" name="Tijdelijke aanduiding voor dianummer 17"/>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1190576183"/>
      </p:ext>
    </p:extLst>
  </p:cSld>
  <p:clrMapOvr>
    <a:masterClrMapping/>
  </p:clrMapOvr>
  <p:extLst>
    <p:ext uri="{DCECCB84-F9BA-43D5-87BE-67443E8EF086}">
      <p15:sldGuideLst xmlns:p15="http://schemas.microsoft.com/office/powerpoint/2012/main">
        <p15:guide id="1" pos="2243" userDrawn="1">
          <p15:clr>
            <a:srgbClr val="FBAE40"/>
          </p15:clr>
        </p15:guide>
        <p15:guide id="2" pos="2077" userDrawn="1">
          <p15:clr>
            <a:srgbClr val="FBAE40"/>
          </p15:clr>
        </p15:guide>
        <p15:guide id="3" orient="horz" pos="2399"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nl-NL" dirty="0"/>
          </a:p>
        </p:txBody>
      </p:sp>
      <p:sp>
        <p:nvSpPr>
          <p:cNvPr id="12" name="Tijdelijke aanduiding voor datum 11"/>
          <p:cNvSpPr>
            <a:spLocks noGrp="1"/>
          </p:cNvSpPr>
          <p:nvPr>
            <p:ph type="dt" sz="half" idx="10"/>
          </p:nvPr>
        </p:nvSpPr>
        <p:spPr/>
        <p:txBody>
          <a:bodyPr/>
          <a:lstStyle/>
          <a:p>
            <a:endParaRPr lang="nl-NL" dirty="0"/>
          </a:p>
        </p:txBody>
      </p:sp>
      <p:sp>
        <p:nvSpPr>
          <p:cNvPr id="13" name="Tijdelijke aanduiding voor voettekst 12"/>
          <p:cNvSpPr>
            <a:spLocks noGrp="1"/>
          </p:cNvSpPr>
          <p:nvPr>
            <p:ph type="ftr" sz="quarter" idx="11"/>
          </p:nvPr>
        </p:nvSpPr>
        <p:spPr/>
        <p:txBody>
          <a:bodyPr/>
          <a:lstStyle/>
          <a:p>
            <a:endParaRPr lang="nl-NL" dirty="0"/>
          </a:p>
        </p:txBody>
      </p:sp>
      <p:sp>
        <p:nvSpPr>
          <p:cNvPr id="14" name="Tijdelijke aanduiding voor dianummer 13"/>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42790423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11" name="Tijdelijke aanduiding voor datum 10"/>
          <p:cNvSpPr>
            <a:spLocks noGrp="1"/>
          </p:cNvSpPr>
          <p:nvPr>
            <p:ph type="dt" sz="half" idx="10"/>
          </p:nvPr>
        </p:nvSpPr>
        <p:spPr/>
        <p:txBody>
          <a:bodyPr/>
          <a:lstStyle/>
          <a:p>
            <a:endParaRPr lang="nl-NL" dirty="0"/>
          </a:p>
        </p:txBody>
      </p:sp>
      <p:sp>
        <p:nvSpPr>
          <p:cNvPr id="12" name="Tijdelijke aanduiding voor voettekst 11"/>
          <p:cNvSpPr>
            <a:spLocks noGrp="1"/>
          </p:cNvSpPr>
          <p:nvPr>
            <p:ph type="ftr" sz="quarter" idx="11"/>
          </p:nvPr>
        </p:nvSpPr>
        <p:spPr/>
        <p:txBody>
          <a:bodyPr/>
          <a:lstStyle/>
          <a:p>
            <a:endParaRPr lang="nl-NL" dirty="0"/>
          </a:p>
        </p:txBody>
      </p:sp>
      <p:sp>
        <p:nvSpPr>
          <p:cNvPr id="13" name="Tijdelijke aanduiding voor dianummer 12"/>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190859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nhoud met bijschrift">
    <p:spTree>
      <p:nvGrpSpPr>
        <p:cNvPr id="1" name=""/>
        <p:cNvGrpSpPr/>
        <p:nvPr/>
      </p:nvGrpSpPr>
      <p:grpSpPr>
        <a:xfrm>
          <a:off x="0" y="0"/>
          <a:ext cx="0" cy="0"/>
          <a:chOff x="0" y="0"/>
          <a:chExt cx="0" cy="0"/>
        </a:xfrm>
      </p:grpSpPr>
      <p:sp>
        <p:nvSpPr>
          <p:cNvPr id="4" name="Tijdelijke aanduiding voor tekst 3"/>
          <p:cNvSpPr>
            <a:spLocks noGrp="1"/>
          </p:cNvSpPr>
          <p:nvPr>
            <p:ph type="body" sz="half" idx="2"/>
          </p:nvPr>
        </p:nvSpPr>
        <p:spPr>
          <a:xfrm>
            <a:off x="357187" y="4950711"/>
            <a:ext cx="2814638" cy="4035776"/>
          </a:xfrm>
        </p:spPr>
        <p:txBody>
          <a:bodyPr anchor="t" anchorCtr="0">
            <a:normAutofit/>
          </a:bodyPr>
          <a:lstStyle>
            <a:lvl1pPr marL="0" indent="0">
              <a:buNone/>
              <a:defRPr sz="1125"/>
            </a:lvl1pPr>
            <a:lvl2pPr marL="257178" indent="0">
              <a:buNone/>
              <a:defRPr sz="788"/>
            </a:lvl2pPr>
            <a:lvl3pPr marL="514356" indent="0">
              <a:buNone/>
              <a:defRPr sz="675"/>
            </a:lvl3pPr>
            <a:lvl4pPr marL="771535" indent="0">
              <a:buNone/>
              <a:defRPr sz="563"/>
            </a:lvl4pPr>
            <a:lvl5pPr marL="1028713" indent="0">
              <a:buNone/>
              <a:defRPr sz="563"/>
            </a:lvl5pPr>
            <a:lvl6pPr marL="1285891" indent="0">
              <a:buNone/>
              <a:defRPr sz="563"/>
            </a:lvl6pPr>
            <a:lvl7pPr marL="1543069" indent="0">
              <a:buNone/>
              <a:defRPr sz="563"/>
            </a:lvl7pPr>
            <a:lvl8pPr marL="1800248" indent="0">
              <a:buNone/>
              <a:defRPr sz="563"/>
            </a:lvl8pPr>
            <a:lvl9pPr marL="2057426" indent="0">
              <a:buNone/>
              <a:defRPr sz="563"/>
            </a:lvl9pPr>
          </a:lstStyle>
          <a:p>
            <a:pPr lvl="0"/>
            <a:r>
              <a:rPr lang="nl-NL"/>
              <a:t>Tekststijl van het model bewerken</a:t>
            </a:r>
          </a:p>
        </p:txBody>
      </p:sp>
      <p:sp>
        <p:nvSpPr>
          <p:cNvPr id="10" name="Tijdelijke aanduiding voor inhoud 9"/>
          <p:cNvSpPr>
            <a:spLocks noGrp="1"/>
          </p:cNvSpPr>
          <p:nvPr>
            <p:ph sz="quarter" idx="13"/>
          </p:nvPr>
        </p:nvSpPr>
        <p:spPr>
          <a:xfrm>
            <a:off x="3686956" y="1520297"/>
            <a:ext cx="2814750" cy="7466189"/>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3" name="Titel 2"/>
          <p:cNvSpPr>
            <a:spLocks noGrp="1"/>
          </p:cNvSpPr>
          <p:nvPr>
            <p:ph type="title"/>
          </p:nvPr>
        </p:nvSpPr>
        <p:spPr>
          <a:xfrm>
            <a:off x="357187" y="1520299"/>
            <a:ext cx="2814638" cy="1369401"/>
          </a:xfrm>
        </p:spPr>
        <p:txBody>
          <a:bodyPr/>
          <a:lstStyle/>
          <a:p>
            <a:r>
              <a:rPr lang="nl-NL"/>
              <a:t>Klik om de stijl te bewerken</a:t>
            </a:r>
            <a:endParaRPr lang="nl-NL" dirty="0"/>
          </a:p>
        </p:txBody>
      </p:sp>
      <p:sp>
        <p:nvSpPr>
          <p:cNvPr id="17" name="Tijdelijke aanduiding voor datum 16"/>
          <p:cNvSpPr>
            <a:spLocks noGrp="1"/>
          </p:cNvSpPr>
          <p:nvPr>
            <p:ph type="dt" sz="half" idx="14"/>
          </p:nvPr>
        </p:nvSpPr>
        <p:spPr/>
        <p:txBody>
          <a:bodyPr/>
          <a:lstStyle/>
          <a:p>
            <a:endParaRPr lang="nl-NL" dirty="0"/>
          </a:p>
        </p:txBody>
      </p:sp>
      <p:sp>
        <p:nvSpPr>
          <p:cNvPr id="18" name="Tijdelijke aanduiding voor voettekst 17"/>
          <p:cNvSpPr>
            <a:spLocks noGrp="1"/>
          </p:cNvSpPr>
          <p:nvPr>
            <p:ph type="ftr" sz="quarter" idx="15"/>
          </p:nvPr>
        </p:nvSpPr>
        <p:spPr/>
        <p:txBody>
          <a:bodyPr/>
          <a:lstStyle/>
          <a:p>
            <a:endParaRPr lang="nl-NL" dirty="0"/>
          </a:p>
        </p:txBody>
      </p:sp>
      <p:sp>
        <p:nvSpPr>
          <p:cNvPr id="19" name="Tijdelijke aanduiding voor dianummer 18"/>
          <p:cNvSpPr>
            <a:spLocks noGrp="1"/>
          </p:cNvSpPr>
          <p:nvPr>
            <p:ph type="sldNum" sz="quarter" idx="16"/>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35691357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Grote tekst A">
    <p:bg>
      <p:bgRef idx="1001">
        <a:schemeClr val="bg2"/>
      </p:bgRef>
    </p:bg>
    <p:spTree>
      <p:nvGrpSpPr>
        <p:cNvPr id="1" name=""/>
        <p:cNvGrpSpPr/>
        <p:nvPr/>
      </p:nvGrpSpPr>
      <p:grpSpPr>
        <a:xfrm>
          <a:off x="0" y="0"/>
          <a:ext cx="0" cy="0"/>
          <a:chOff x="0" y="0"/>
          <a:chExt cx="0" cy="0"/>
        </a:xfrm>
      </p:grpSpPr>
      <p:sp>
        <p:nvSpPr>
          <p:cNvPr id="20" name="Titel 1"/>
          <p:cNvSpPr>
            <a:spLocks noGrp="1"/>
          </p:cNvSpPr>
          <p:nvPr>
            <p:ph type="title"/>
          </p:nvPr>
        </p:nvSpPr>
        <p:spPr>
          <a:xfrm>
            <a:off x="357188" y="1520298"/>
            <a:ext cx="6144518" cy="5813600"/>
          </a:xfrm>
        </p:spPr>
        <p:txBody>
          <a:bodyPr anchor="b" anchorCtr="0">
            <a:normAutofit/>
          </a:bodyPr>
          <a:lstStyle>
            <a:lvl1pPr algn="l">
              <a:defRPr sz="4500" b="0">
                <a:solidFill>
                  <a:schemeClr val="tx1"/>
                </a:solidFill>
              </a:defRPr>
            </a:lvl1pPr>
          </a:lstStyle>
          <a:p>
            <a:r>
              <a:rPr lang="nl-NL"/>
              <a:t>Klik om de stijl te bewerken</a:t>
            </a:r>
            <a:endParaRPr lang="nl-NL" dirty="0"/>
          </a:p>
        </p:txBody>
      </p:sp>
      <p:sp>
        <p:nvSpPr>
          <p:cNvPr id="4" name="Ondertitel 2"/>
          <p:cNvSpPr>
            <a:spLocks noGrp="1"/>
          </p:cNvSpPr>
          <p:nvPr>
            <p:ph type="subTitle" idx="1"/>
          </p:nvPr>
        </p:nvSpPr>
        <p:spPr>
          <a:xfrm>
            <a:off x="357189" y="7333900"/>
            <a:ext cx="3071813" cy="1652586"/>
          </a:xfrm>
        </p:spPr>
        <p:txBody>
          <a:bodyPr lIns="162000" tIns="90000" rIns="90000">
            <a:normAutofit/>
          </a:bodyPr>
          <a:lstStyle>
            <a:lvl1pPr marL="0" indent="0" algn="l">
              <a:buNone/>
              <a:defRPr sz="1350">
                <a:solidFill>
                  <a:schemeClr val="tx2"/>
                </a:solidFill>
              </a:defRPr>
            </a:lvl1pPr>
            <a:lvl2pPr marL="257178" indent="0" algn="ctr">
              <a:buNone/>
              <a:defRPr sz="1125"/>
            </a:lvl2pPr>
            <a:lvl3pPr marL="514356" indent="0" algn="ctr">
              <a:buNone/>
              <a:defRPr sz="1013"/>
            </a:lvl3pPr>
            <a:lvl4pPr marL="771535" indent="0" algn="ctr">
              <a:buNone/>
              <a:defRPr sz="900"/>
            </a:lvl4pPr>
            <a:lvl5pPr marL="1028713" indent="0" algn="ctr">
              <a:buNone/>
              <a:defRPr sz="900"/>
            </a:lvl5pPr>
            <a:lvl6pPr marL="1285891" indent="0" algn="ctr">
              <a:buNone/>
              <a:defRPr sz="900"/>
            </a:lvl6pPr>
            <a:lvl7pPr marL="1543069" indent="0" algn="ctr">
              <a:buNone/>
              <a:defRPr sz="900"/>
            </a:lvl7pPr>
            <a:lvl8pPr marL="1800248" indent="0" algn="ctr">
              <a:buNone/>
              <a:defRPr sz="900"/>
            </a:lvl8pPr>
            <a:lvl9pPr marL="2057426" indent="0" algn="ctr">
              <a:buNone/>
              <a:defRPr sz="900"/>
            </a:lvl9pPr>
          </a:lstStyle>
          <a:p>
            <a:r>
              <a:rPr lang="nl-NL"/>
              <a:t>Klik om de ondertitelstijl van het model te bewerken</a:t>
            </a:r>
            <a:endParaRPr lang="nl-NL" dirty="0"/>
          </a:p>
        </p:txBody>
      </p:sp>
      <p:sp>
        <p:nvSpPr>
          <p:cNvPr id="9" name="Tijdelijke aanduiding voor datum 8"/>
          <p:cNvSpPr>
            <a:spLocks noGrp="1"/>
          </p:cNvSpPr>
          <p:nvPr>
            <p:ph type="dt" sz="half" idx="10"/>
          </p:nvPr>
        </p:nvSpPr>
        <p:spPr/>
        <p:txBody>
          <a:bodyPr/>
          <a:lstStyle>
            <a:lvl1pPr>
              <a:defRPr>
                <a:solidFill>
                  <a:schemeClr val="tx2"/>
                </a:solidFill>
              </a:defRPr>
            </a:lvl1pPr>
          </a:lstStyle>
          <a:p>
            <a:endParaRPr lang="nl-NL" dirty="0"/>
          </a:p>
        </p:txBody>
      </p:sp>
      <p:sp>
        <p:nvSpPr>
          <p:cNvPr id="10" name="Tijdelijke aanduiding voor voettekst 9"/>
          <p:cNvSpPr>
            <a:spLocks noGrp="1"/>
          </p:cNvSpPr>
          <p:nvPr>
            <p:ph type="ftr" sz="quarter" idx="11"/>
          </p:nvPr>
        </p:nvSpPr>
        <p:spPr/>
        <p:txBody>
          <a:bodyPr/>
          <a:lstStyle>
            <a:lvl1pPr>
              <a:defRPr>
                <a:solidFill>
                  <a:schemeClr val="tx2"/>
                </a:solidFill>
              </a:defRPr>
            </a:lvl1pPr>
          </a:lstStyle>
          <a:p>
            <a:endParaRPr lang="nl-NL" dirty="0"/>
          </a:p>
        </p:txBody>
      </p:sp>
      <p:sp>
        <p:nvSpPr>
          <p:cNvPr id="11" name="Tijdelijke aanduiding voor dianummer 10"/>
          <p:cNvSpPr>
            <a:spLocks noGrp="1"/>
          </p:cNvSpPr>
          <p:nvPr>
            <p:ph type="sldNum" sz="quarter" idx="12"/>
          </p:nvPr>
        </p:nvSpPr>
        <p:spPr/>
        <p:txBody>
          <a:bodyPr/>
          <a:lstStyle>
            <a:lvl1pPr>
              <a:defRPr>
                <a:solidFill>
                  <a:schemeClr val="tx2"/>
                </a:solidFill>
              </a:defRPr>
            </a:lvl1p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39139764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2" orient="horz" pos="3841"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Grote tekst B">
    <p:bg>
      <p:bgRef idx="1001">
        <a:schemeClr val="bg1"/>
      </p:bgRef>
    </p:bg>
    <p:spTree>
      <p:nvGrpSpPr>
        <p:cNvPr id="1" name=""/>
        <p:cNvGrpSpPr/>
        <p:nvPr/>
      </p:nvGrpSpPr>
      <p:grpSpPr>
        <a:xfrm>
          <a:off x="0" y="0"/>
          <a:ext cx="0" cy="0"/>
          <a:chOff x="0" y="0"/>
          <a:chExt cx="0" cy="0"/>
        </a:xfrm>
      </p:grpSpPr>
      <p:sp>
        <p:nvSpPr>
          <p:cNvPr id="20" name="Titel 1"/>
          <p:cNvSpPr>
            <a:spLocks noGrp="1"/>
          </p:cNvSpPr>
          <p:nvPr>
            <p:ph type="title"/>
          </p:nvPr>
        </p:nvSpPr>
        <p:spPr>
          <a:xfrm>
            <a:off x="357188" y="1520298"/>
            <a:ext cx="6144518" cy="5813600"/>
          </a:xfrm>
        </p:spPr>
        <p:txBody>
          <a:bodyPr anchor="b" anchorCtr="0">
            <a:normAutofit/>
          </a:bodyPr>
          <a:lstStyle>
            <a:lvl1pPr algn="l">
              <a:defRPr sz="4500" b="0">
                <a:solidFill>
                  <a:schemeClr val="tx2"/>
                </a:solidFill>
              </a:defRPr>
            </a:lvl1pPr>
          </a:lstStyle>
          <a:p>
            <a:r>
              <a:rPr lang="nl-NL"/>
              <a:t>Klik om de stijl te bewerken</a:t>
            </a:r>
            <a:endParaRPr lang="nl-NL" dirty="0"/>
          </a:p>
        </p:txBody>
      </p:sp>
      <p:sp>
        <p:nvSpPr>
          <p:cNvPr id="4" name="Ondertitel 2"/>
          <p:cNvSpPr>
            <a:spLocks noGrp="1"/>
          </p:cNvSpPr>
          <p:nvPr>
            <p:ph type="subTitle" idx="1"/>
          </p:nvPr>
        </p:nvSpPr>
        <p:spPr>
          <a:xfrm>
            <a:off x="357189" y="7333900"/>
            <a:ext cx="3071813" cy="1652588"/>
          </a:xfrm>
        </p:spPr>
        <p:txBody>
          <a:bodyPr lIns="162000" tIns="90000">
            <a:normAutofit/>
          </a:bodyPr>
          <a:lstStyle>
            <a:lvl1pPr marL="0" indent="0" algn="l">
              <a:buNone/>
              <a:defRPr sz="1350">
                <a:solidFill>
                  <a:schemeClr val="tx1"/>
                </a:solidFill>
              </a:defRPr>
            </a:lvl1pPr>
            <a:lvl2pPr marL="257178" indent="0" algn="ctr">
              <a:buNone/>
              <a:defRPr sz="1125"/>
            </a:lvl2pPr>
            <a:lvl3pPr marL="514356" indent="0" algn="ctr">
              <a:buNone/>
              <a:defRPr sz="1013"/>
            </a:lvl3pPr>
            <a:lvl4pPr marL="771535" indent="0" algn="ctr">
              <a:buNone/>
              <a:defRPr sz="900"/>
            </a:lvl4pPr>
            <a:lvl5pPr marL="1028713" indent="0" algn="ctr">
              <a:buNone/>
              <a:defRPr sz="900"/>
            </a:lvl5pPr>
            <a:lvl6pPr marL="1285891" indent="0" algn="ctr">
              <a:buNone/>
              <a:defRPr sz="900"/>
            </a:lvl6pPr>
            <a:lvl7pPr marL="1543069" indent="0" algn="ctr">
              <a:buNone/>
              <a:defRPr sz="900"/>
            </a:lvl7pPr>
            <a:lvl8pPr marL="1800248" indent="0" algn="ctr">
              <a:buNone/>
              <a:defRPr sz="900"/>
            </a:lvl8pPr>
            <a:lvl9pPr marL="2057426" indent="0" algn="ctr">
              <a:buNone/>
              <a:defRPr sz="900"/>
            </a:lvl9pPr>
          </a:lstStyle>
          <a:p>
            <a:r>
              <a:rPr lang="nl-NL"/>
              <a:t>Klik om de ondertitelstijl van het model te bewerken</a:t>
            </a:r>
            <a:endParaRPr lang="nl-NL" dirty="0"/>
          </a:p>
        </p:txBody>
      </p:sp>
      <p:sp>
        <p:nvSpPr>
          <p:cNvPr id="6" name="Tijdelijke aanduiding voor datum 5"/>
          <p:cNvSpPr>
            <a:spLocks noGrp="1"/>
          </p:cNvSpPr>
          <p:nvPr>
            <p:ph type="dt" sz="half" idx="10"/>
          </p:nvPr>
        </p:nvSpPr>
        <p:spPr/>
        <p:txBody>
          <a:bodyPr/>
          <a:lstStyle/>
          <a:p>
            <a:endParaRPr lang="nl-NL" dirty="0"/>
          </a:p>
        </p:txBody>
      </p:sp>
      <p:sp>
        <p:nvSpPr>
          <p:cNvPr id="7" name="Tijdelijke aanduiding voor voettekst 6"/>
          <p:cNvSpPr>
            <a:spLocks noGrp="1"/>
          </p:cNvSpPr>
          <p:nvPr>
            <p:ph type="ftr" sz="quarter" idx="11"/>
          </p:nvPr>
        </p:nvSpPr>
        <p:spPr/>
        <p:txBody>
          <a:bodyPr/>
          <a:lstStyle/>
          <a:p>
            <a:endParaRPr lang="nl-NL" dirty="0"/>
          </a:p>
        </p:txBody>
      </p:sp>
      <p:sp>
        <p:nvSpPr>
          <p:cNvPr id="8" name="Tijdelijke aanduiding voor dianummer 7"/>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872994827"/>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2" orient="horz" pos="3841"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kstvlak A">
    <p:spTree>
      <p:nvGrpSpPr>
        <p:cNvPr id="1" name=""/>
        <p:cNvGrpSpPr/>
        <p:nvPr/>
      </p:nvGrpSpPr>
      <p:grpSpPr>
        <a:xfrm>
          <a:off x="0" y="0"/>
          <a:ext cx="0" cy="0"/>
          <a:chOff x="0" y="0"/>
          <a:chExt cx="0" cy="0"/>
        </a:xfrm>
      </p:grpSpPr>
      <p:sp>
        <p:nvSpPr>
          <p:cNvPr id="7" name="Rechthoek 6"/>
          <p:cNvSpPr/>
          <p:nvPr userDrawn="1"/>
        </p:nvSpPr>
        <p:spPr>
          <a:xfrm>
            <a:off x="3429000" y="-2291"/>
            <a:ext cx="3429000" cy="990829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indent="0" algn="l">
              <a:buFont typeface="Arial" charset="0"/>
              <a:buNone/>
            </a:pPr>
            <a:endParaRPr lang="nl-NL" sz="563">
              <a:solidFill>
                <a:schemeClr val="bg1"/>
              </a:solidFill>
            </a:endParaRPr>
          </a:p>
        </p:txBody>
      </p:sp>
      <p:sp>
        <p:nvSpPr>
          <p:cNvPr id="6" name="Titel 5"/>
          <p:cNvSpPr>
            <a:spLocks noGrp="1"/>
          </p:cNvSpPr>
          <p:nvPr>
            <p:ph type="title"/>
          </p:nvPr>
        </p:nvSpPr>
        <p:spPr>
          <a:xfrm>
            <a:off x="357190" y="3808766"/>
            <a:ext cx="2814637" cy="2288468"/>
          </a:xfrm>
        </p:spPr>
        <p:txBody>
          <a:bodyPr anchor="ctr" anchorCtr="0"/>
          <a:lstStyle>
            <a:lvl1pPr>
              <a:defRPr sz="2250">
                <a:solidFill>
                  <a:schemeClr val="tx2"/>
                </a:solidFill>
              </a:defRPr>
            </a:lvl1pPr>
          </a:lstStyle>
          <a:p>
            <a:r>
              <a:rPr lang="nl-NL"/>
              <a:t>Klik om de stijl te bewerken</a:t>
            </a:r>
            <a:endParaRPr lang="nl-NL" dirty="0"/>
          </a:p>
        </p:txBody>
      </p:sp>
      <p:pic>
        <p:nvPicPr>
          <p:cNvPr id="14" name="Afbeelding 1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786" y="0"/>
            <a:ext cx="6861572" cy="1540933"/>
          </a:xfrm>
          <a:prstGeom prst="rect">
            <a:avLst/>
          </a:prstGeom>
        </p:spPr>
      </p:pic>
      <p:sp>
        <p:nvSpPr>
          <p:cNvPr id="16" name="Rechthoek 15"/>
          <p:cNvSpPr>
            <a:spLocks/>
          </p:cNvSpPr>
          <p:nvPr userDrawn="1"/>
        </p:nvSpPr>
        <p:spPr>
          <a:xfrm>
            <a:off x="3297375" y="9562800"/>
            <a:ext cx="263250" cy="343200"/>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013" dirty="0"/>
          </a:p>
        </p:txBody>
      </p:sp>
      <p:sp>
        <p:nvSpPr>
          <p:cNvPr id="3" name="Tijdelijke aanduiding voor tekst 2"/>
          <p:cNvSpPr>
            <a:spLocks noGrp="1"/>
          </p:cNvSpPr>
          <p:nvPr>
            <p:ph type="body" sz="quarter" idx="10"/>
          </p:nvPr>
        </p:nvSpPr>
        <p:spPr>
          <a:xfrm>
            <a:off x="3686956" y="1540934"/>
            <a:ext cx="2814750" cy="7445552"/>
          </a:xfrm>
        </p:spPr>
        <p:txBody>
          <a:bodyPr anchor="ct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11" name="Tijdelijke aanduiding voor datum 10"/>
          <p:cNvSpPr>
            <a:spLocks noGrp="1"/>
          </p:cNvSpPr>
          <p:nvPr>
            <p:ph type="dt" sz="half" idx="11"/>
          </p:nvPr>
        </p:nvSpPr>
        <p:spPr/>
        <p:txBody>
          <a:bodyPr/>
          <a:lstStyle/>
          <a:p>
            <a:endParaRPr lang="nl-NL" dirty="0"/>
          </a:p>
        </p:txBody>
      </p:sp>
      <p:sp>
        <p:nvSpPr>
          <p:cNvPr id="12" name="Tijdelijke aanduiding voor voettekst 11"/>
          <p:cNvSpPr>
            <a:spLocks noGrp="1"/>
          </p:cNvSpPr>
          <p:nvPr>
            <p:ph type="ftr" sz="quarter" idx="12"/>
          </p:nvPr>
        </p:nvSpPr>
        <p:spPr/>
        <p:txBody>
          <a:bodyPr/>
          <a:lstStyle/>
          <a:p>
            <a:endParaRPr lang="nl-NL" dirty="0"/>
          </a:p>
        </p:txBody>
      </p:sp>
      <p:sp>
        <p:nvSpPr>
          <p:cNvPr id="13" name="Tijdelijke aanduiding voor dianummer 12"/>
          <p:cNvSpPr>
            <a:spLocks noGrp="1"/>
          </p:cNvSpPr>
          <p:nvPr>
            <p:ph type="sldNum" sz="quarter" idx="13"/>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88418143"/>
      </p:ext>
    </p:extLst>
  </p:cSld>
  <p:clrMapOvr>
    <a:masterClrMapping/>
  </p:clrMapOvr>
  <p:extLst>
    <p:ext uri="{DCECCB84-F9BA-43D5-87BE-67443E8EF086}">
      <p15:sldGuideLst xmlns:p15="http://schemas.microsoft.com/office/powerpoint/2012/main">
        <p15:guide id="1" orient="horz" pos="2399" userDrawn="1">
          <p15:clr>
            <a:srgbClr val="FBAE40"/>
          </p15:clr>
        </p15:guide>
        <p15:guide id="2" orient="horz" pos="3841" userDrawn="1">
          <p15:clr>
            <a:srgbClr val="FBAE40"/>
          </p15:clr>
        </p15:guide>
        <p15:guide id="3" pos="3155" userDrawn="1">
          <p15:clr>
            <a:srgbClr val="FBAE40"/>
          </p15:clr>
        </p15:guide>
        <p15:guide id="4" pos="3321"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kstvlak B">
    <p:spTree>
      <p:nvGrpSpPr>
        <p:cNvPr id="1" name=""/>
        <p:cNvGrpSpPr/>
        <p:nvPr/>
      </p:nvGrpSpPr>
      <p:grpSpPr>
        <a:xfrm>
          <a:off x="0" y="0"/>
          <a:ext cx="0" cy="0"/>
          <a:chOff x="0" y="0"/>
          <a:chExt cx="0" cy="0"/>
        </a:xfrm>
      </p:grpSpPr>
      <p:sp>
        <p:nvSpPr>
          <p:cNvPr id="7" name="Rechthoek 6"/>
          <p:cNvSpPr/>
          <p:nvPr userDrawn="1"/>
        </p:nvSpPr>
        <p:spPr>
          <a:xfrm>
            <a:off x="0" y="0"/>
            <a:ext cx="3429000" cy="990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013"/>
          </a:p>
        </p:txBody>
      </p:sp>
      <p:sp>
        <p:nvSpPr>
          <p:cNvPr id="6" name="Titel 5"/>
          <p:cNvSpPr>
            <a:spLocks noGrp="1"/>
          </p:cNvSpPr>
          <p:nvPr>
            <p:ph type="title"/>
          </p:nvPr>
        </p:nvSpPr>
        <p:spPr>
          <a:xfrm>
            <a:off x="357187" y="3808768"/>
            <a:ext cx="2814750" cy="2288468"/>
          </a:xfrm>
        </p:spPr>
        <p:txBody>
          <a:bodyPr anchor="ctr" anchorCtr="0"/>
          <a:lstStyle>
            <a:lvl1pPr>
              <a:defRPr sz="2250">
                <a:solidFill>
                  <a:schemeClr val="bg1"/>
                </a:solidFill>
              </a:defRPr>
            </a:lvl1pPr>
          </a:lstStyle>
          <a:p>
            <a:r>
              <a:rPr lang="nl-NL"/>
              <a:t>Klik om de stijl te bewerken</a:t>
            </a:r>
            <a:endParaRPr lang="nl-NL" dirty="0"/>
          </a:p>
        </p:txBody>
      </p:sp>
      <p:sp>
        <p:nvSpPr>
          <p:cNvPr id="4" name="Tijdelijke aanduiding voor tekst 3"/>
          <p:cNvSpPr>
            <a:spLocks noGrp="1"/>
          </p:cNvSpPr>
          <p:nvPr>
            <p:ph type="body" sz="quarter" idx="10"/>
          </p:nvPr>
        </p:nvSpPr>
        <p:spPr>
          <a:xfrm>
            <a:off x="3686174" y="1520297"/>
            <a:ext cx="2814750" cy="7466189"/>
          </a:xfrm>
        </p:spPr>
        <p:txBody>
          <a:bodyPr anchor="ctr" anchorCtr="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NL" dirty="0"/>
          </a:p>
        </p:txBody>
      </p:sp>
      <p:pic>
        <p:nvPicPr>
          <p:cNvPr id="8" name="Afbeelding 7"/>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786" y="0"/>
            <a:ext cx="6861572" cy="1540933"/>
          </a:xfrm>
          <a:prstGeom prst="rect">
            <a:avLst/>
          </a:prstGeom>
        </p:spPr>
      </p:pic>
      <p:sp>
        <p:nvSpPr>
          <p:cNvPr id="10" name="Rechthoek 9"/>
          <p:cNvSpPr>
            <a:spLocks/>
          </p:cNvSpPr>
          <p:nvPr userDrawn="1"/>
        </p:nvSpPr>
        <p:spPr>
          <a:xfrm>
            <a:off x="3297375" y="9562800"/>
            <a:ext cx="263250" cy="343200"/>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013" dirty="0"/>
          </a:p>
        </p:txBody>
      </p:sp>
      <p:sp>
        <p:nvSpPr>
          <p:cNvPr id="13" name="Tijdelijke aanduiding voor datum 12"/>
          <p:cNvSpPr>
            <a:spLocks noGrp="1"/>
          </p:cNvSpPr>
          <p:nvPr>
            <p:ph type="dt" sz="half" idx="11"/>
          </p:nvPr>
        </p:nvSpPr>
        <p:spPr/>
        <p:txBody>
          <a:bodyPr/>
          <a:lstStyle/>
          <a:p>
            <a:endParaRPr lang="nl-NL" dirty="0"/>
          </a:p>
        </p:txBody>
      </p:sp>
      <p:sp>
        <p:nvSpPr>
          <p:cNvPr id="14" name="Tijdelijke aanduiding voor voettekst 13"/>
          <p:cNvSpPr>
            <a:spLocks noGrp="1"/>
          </p:cNvSpPr>
          <p:nvPr>
            <p:ph type="ftr" sz="quarter" idx="12"/>
          </p:nvPr>
        </p:nvSpPr>
        <p:spPr/>
        <p:txBody>
          <a:bodyPr/>
          <a:lstStyle/>
          <a:p>
            <a:endParaRPr lang="nl-NL" dirty="0"/>
          </a:p>
        </p:txBody>
      </p:sp>
      <p:sp>
        <p:nvSpPr>
          <p:cNvPr id="15" name="Tijdelijke aanduiding voor dianummer 14"/>
          <p:cNvSpPr>
            <a:spLocks noGrp="1"/>
          </p:cNvSpPr>
          <p:nvPr>
            <p:ph type="sldNum" sz="quarter" idx="13"/>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1448099553"/>
      </p:ext>
    </p:extLst>
  </p:cSld>
  <p:clrMapOvr>
    <a:masterClrMapping/>
  </p:clrMapOvr>
  <p:extLst>
    <p:ext uri="{DCECCB84-F9BA-43D5-87BE-67443E8EF086}">
      <p15:sldGuideLst xmlns:p15="http://schemas.microsoft.com/office/powerpoint/2012/main">
        <p15:guide id="1" orient="horz" pos="2399" userDrawn="1">
          <p15:clr>
            <a:srgbClr val="FBAE40"/>
          </p15:clr>
        </p15:guide>
        <p15:guide id="2" orient="horz" pos="3841"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Afbeelding met bijschrift">
    <p:spTree>
      <p:nvGrpSpPr>
        <p:cNvPr id="1" name=""/>
        <p:cNvGrpSpPr/>
        <p:nvPr/>
      </p:nvGrpSpPr>
      <p:grpSpPr>
        <a:xfrm>
          <a:off x="0" y="0"/>
          <a:ext cx="0" cy="0"/>
          <a:chOff x="0" y="0"/>
          <a:chExt cx="0" cy="0"/>
        </a:xfrm>
      </p:grpSpPr>
      <p:sp>
        <p:nvSpPr>
          <p:cNvPr id="4" name="Tijdelijke aanduiding voor tekst 3"/>
          <p:cNvSpPr>
            <a:spLocks noGrp="1"/>
          </p:cNvSpPr>
          <p:nvPr>
            <p:ph type="body" sz="half" idx="2"/>
          </p:nvPr>
        </p:nvSpPr>
        <p:spPr>
          <a:xfrm>
            <a:off x="357187" y="4950708"/>
            <a:ext cx="2814638" cy="4035778"/>
          </a:xfrm>
        </p:spPr>
        <p:txBody>
          <a:bodyPr anchor="t" anchorCtr="0">
            <a:normAutofit/>
          </a:bodyPr>
          <a:lstStyle>
            <a:lvl1pPr marL="0" indent="0">
              <a:buNone/>
              <a:defRPr sz="1125"/>
            </a:lvl1pPr>
            <a:lvl2pPr marL="257178" indent="0">
              <a:buNone/>
              <a:defRPr sz="788"/>
            </a:lvl2pPr>
            <a:lvl3pPr marL="514356" indent="0">
              <a:buNone/>
              <a:defRPr sz="675"/>
            </a:lvl3pPr>
            <a:lvl4pPr marL="771535" indent="0">
              <a:buNone/>
              <a:defRPr sz="563"/>
            </a:lvl4pPr>
            <a:lvl5pPr marL="1028713" indent="0">
              <a:buNone/>
              <a:defRPr sz="563"/>
            </a:lvl5pPr>
            <a:lvl6pPr marL="1285891" indent="0">
              <a:buNone/>
              <a:defRPr sz="563"/>
            </a:lvl6pPr>
            <a:lvl7pPr marL="1543069" indent="0">
              <a:buNone/>
              <a:defRPr sz="563"/>
            </a:lvl7pPr>
            <a:lvl8pPr marL="1800248" indent="0">
              <a:buNone/>
              <a:defRPr sz="563"/>
            </a:lvl8pPr>
            <a:lvl9pPr marL="2057426" indent="0">
              <a:buNone/>
              <a:defRPr sz="563"/>
            </a:lvl9pPr>
          </a:lstStyle>
          <a:p>
            <a:pPr lvl="0"/>
            <a:r>
              <a:rPr lang="nl-NL"/>
              <a:t>Tekststijl van het model bewerken</a:t>
            </a:r>
          </a:p>
        </p:txBody>
      </p:sp>
      <p:sp>
        <p:nvSpPr>
          <p:cNvPr id="9" name="Titel 8"/>
          <p:cNvSpPr>
            <a:spLocks noGrp="1"/>
          </p:cNvSpPr>
          <p:nvPr>
            <p:ph type="title"/>
          </p:nvPr>
        </p:nvSpPr>
        <p:spPr>
          <a:xfrm>
            <a:off x="357187" y="1520299"/>
            <a:ext cx="2814638" cy="1369401"/>
          </a:xfrm>
        </p:spPr>
        <p:txBody>
          <a:bodyPr/>
          <a:lstStyle/>
          <a:p>
            <a:r>
              <a:rPr lang="nl-NL"/>
              <a:t>Klik om de stijl te bewerken</a:t>
            </a:r>
            <a:endParaRPr lang="nl-NL" dirty="0"/>
          </a:p>
        </p:txBody>
      </p:sp>
      <p:sp>
        <p:nvSpPr>
          <p:cNvPr id="8" name="Tijdelijke aanduiding voor afbeelding 9"/>
          <p:cNvSpPr>
            <a:spLocks noGrp="1"/>
          </p:cNvSpPr>
          <p:nvPr>
            <p:ph type="pic" sz="quarter" idx="24"/>
          </p:nvPr>
        </p:nvSpPr>
        <p:spPr>
          <a:xfrm>
            <a:off x="3429000" y="-3436"/>
            <a:ext cx="3429000" cy="9909439"/>
          </a:xfrm>
          <a:custGeom>
            <a:avLst/>
            <a:gdLst>
              <a:gd name="connsiteX0" fmla="*/ 229238 w 6096000"/>
              <a:gd name="connsiteY0" fmla="*/ 0 h 6860381"/>
              <a:gd name="connsiteX1" fmla="*/ 6091238 w 6096000"/>
              <a:gd name="connsiteY1" fmla="*/ 0 h 6860381"/>
              <a:gd name="connsiteX2" fmla="*/ 6091238 w 6096000"/>
              <a:gd name="connsiteY2" fmla="*/ 2381 h 6860381"/>
              <a:gd name="connsiteX3" fmla="*/ 6096000 w 6096000"/>
              <a:gd name="connsiteY3" fmla="*/ 2381 h 6860381"/>
              <a:gd name="connsiteX4" fmla="*/ 6096000 w 6096000"/>
              <a:gd name="connsiteY4" fmla="*/ 6860381 h 6860381"/>
              <a:gd name="connsiteX5" fmla="*/ 6095999 w 6096000"/>
              <a:gd name="connsiteY5" fmla="*/ 6860381 h 6860381"/>
              <a:gd name="connsiteX6" fmla="*/ 3832225 w 6096000"/>
              <a:gd name="connsiteY6" fmla="*/ 6860381 h 6860381"/>
              <a:gd name="connsiteX7" fmla="*/ 232201 w 6096000"/>
              <a:gd name="connsiteY7" fmla="*/ 6860381 h 6860381"/>
              <a:gd name="connsiteX8" fmla="*/ 232201 w 6096000"/>
              <a:gd name="connsiteY8" fmla="*/ 6626381 h 6860381"/>
              <a:gd name="connsiteX9" fmla="*/ 0 w 6096000"/>
              <a:gd name="connsiteY9" fmla="*/ 6626381 h 6860381"/>
              <a:gd name="connsiteX10" fmla="*/ 0 w 6096000"/>
              <a:gd name="connsiteY10" fmla="*/ 5488781 h 6860381"/>
              <a:gd name="connsiteX11" fmla="*/ 1 w 6096000"/>
              <a:gd name="connsiteY11" fmla="*/ 5488781 h 6860381"/>
              <a:gd name="connsiteX12" fmla="*/ 1 w 6096000"/>
              <a:gd name="connsiteY12" fmla="*/ 948531 h 6860381"/>
              <a:gd name="connsiteX13" fmla="*/ 1 w 6096000"/>
              <a:gd name="connsiteY13" fmla="*/ 711200 h 6860381"/>
              <a:gd name="connsiteX14" fmla="*/ 1 w 6096000"/>
              <a:gd name="connsiteY14" fmla="*/ 2381 h 6860381"/>
              <a:gd name="connsiteX15" fmla="*/ 2 w 6096000"/>
              <a:gd name="connsiteY15" fmla="*/ 2381 h 6860381"/>
              <a:gd name="connsiteX16" fmla="*/ 2 w 6096000"/>
              <a:gd name="connsiteY16" fmla="*/ 711994 h 6860381"/>
              <a:gd name="connsiteX17" fmla="*/ 233366 w 6096000"/>
              <a:gd name="connsiteY17" fmla="*/ 711994 h 6860381"/>
              <a:gd name="connsiteX18" fmla="*/ 233366 w 6096000"/>
              <a:gd name="connsiteY18" fmla="*/ 2381 h 6860381"/>
              <a:gd name="connsiteX19" fmla="*/ 229238 w 6096000"/>
              <a:gd name="connsiteY19" fmla="*/ 2381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096000" h="6860381">
                <a:moveTo>
                  <a:pt x="229238" y="0"/>
                </a:moveTo>
                <a:lnTo>
                  <a:pt x="6091238" y="0"/>
                </a:lnTo>
                <a:lnTo>
                  <a:pt x="6091238" y="2381"/>
                </a:lnTo>
                <a:lnTo>
                  <a:pt x="6096000" y="2381"/>
                </a:lnTo>
                <a:lnTo>
                  <a:pt x="6096000" y="6860381"/>
                </a:lnTo>
                <a:lnTo>
                  <a:pt x="6095999" y="6860381"/>
                </a:lnTo>
                <a:lnTo>
                  <a:pt x="3832225" y="6860381"/>
                </a:lnTo>
                <a:lnTo>
                  <a:pt x="232201" y="6860381"/>
                </a:lnTo>
                <a:lnTo>
                  <a:pt x="232201" y="6626381"/>
                </a:lnTo>
                <a:lnTo>
                  <a:pt x="0" y="6626381"/>
                </a:lnTo>
                <a:lnTo>
                  <a:pt x="0" y="5488781"/>
                </a:lnTo>
                <a:lnTo>
                  <a:pt x="1" y="5488781"/>
                </a:lnTo>
                <a:lnTo>
                  <a:pt x="1" y="948531"/>
                </a:lnTo>
                <a:lnTo>
                  <a:pt x="1" y="711200"/>
                </a:lnTo>
                <a:lnTo>
                  <a:pt x="1" y="2381"/>
                </a:lnTo>
                <a:lnTo>
                  <a:pt x="2" y="2381"/>
                </a:lnTo>
                <a:lnTo>
                  <a:pt x="2" y="711994"/>
                </a:lnTo>
                <a:lnTo>
                  <a:pt x="233366" y="711994"/>
                </a:lnTo>
                <a:lnTo>
                  <a:pt x="233366" y="2381"/>
                </a:lnTo>
                <a:lnTo>
                  <a:pt x="229238" y="2381"/>
                </a:lnTo>
                <a:close/>
              </a:path>
            </a:pathLst>
          </a:custGeom>
          <a:solidFill>
            <a:schemeClr val="bg1">
              <a:lumMod val="85000"/>
            </a:schemeClr>
          </a:solidFill>
        </p:spPr>
        <p:txBody>
          <a:bodyPr wrap="square" anchor="ctr" anchorCtr="0">
            <a:noAutofit/>
          </a:bodyPr>
          <a:lstStyle/>
          <a:p>
            <a:r>
              <a:rPr lang="nl-NL"/>
              <a:t>Klik op het pictogram als u een afbeelding wilt toevoegen</a:t>
            </a:r>
            <a:endParaRPr lang="nl-NL" dirty="0"/>
          </a:p>
        </p:txBody>
      </p:sp>
      <p:sp>
        <p:nvSpPr>
          <p:cNvPr id="11" name="Tijdelijke aanduiding voor datum 10"/>
          <p:cNvSpPr>
            <a:spLocks noGrp="1"/>
          </p:cNvSpPr>
          <p:nvPr>
            <p:ph type="dt" sz="half" idx="25"/>
          </p:nvPr>
        </p:nvSpPr>
        <p:spPr/>
        <p:txBody>
          <a:bodyPr/>
          <a:lstStyle/>
          <a:p>
            <a:endParaRPr lang="nl-NL" dirty="0"/>
          </a:p>
        </p:txBody>
      </p:sp>
      <p:sp>
        <p:nvSpPr>
          <p:cNvPr id="12" name="Tijdelijke aanduiding voor voettekst 11"/>
          <p:cNvSpPr>
            <a:spLocks noGrp="1"/>
          </p:cNvSpPr>
          <p:nvPr>
            <p:ph type="ftr" sz="quarter" idx="26"/>
          </p:nvPr>
        </p:nvSpPr>
        <p:spPr/>
        <p:txBody>
          <a:bodyPr/>
          <a:lstStyle/>
          <a:p>
            <a:endParaRPr lang="nl-NL" dirty="0"/>
          </a:p>
        </p:txBody>
      </p:sp>
      <p:sp>
        <p:nvSpPr>
          <p:cNvPr id="13" name="Tijdelijke aanduiding voor dianummer 12"/>
          <p:cNvSpPr>
            <a:spLocks noGrp="1"/>
          </p:cNvSpPr>
          <p:nvPr>
            <p:ph type="sldNum" sz="quarter" idx="27"/>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35264090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numCol="2" spcCol="46800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2" name="Titel 1"/>
          <p:cNvSpPr>
            <a:spLocks noGrp="1"/>
          </p:cNvSpPr>
          <p:nvPr>
            <p:ph type="title"/>
          </p:nvPr>
        </p:nvSpPr>
        <p:spPr/>
        <p:txBody>
          <a:bodyPr/>
          <a:lstStyle/>
          <a:p>
            <a:r>
              <a:rPr lang="nl-NL"/>
              <a:t>Klik om de stijl te bewerken</a:t>
            </a:r>
          </a:p>
        </p:txBody>
      </p:sp>
      <p:sp>
        <p:nvSpPr>
          <p:cNvPr id="13" name="Tijdelijke aanduiding voor datum 12"/>
          <p:cNvSpPr>
            <a:spLocks noGrp="1"/>
          </p:cNvSpPr>
          <p:nvPr>
            <p:ph type="dt" sz="half" idx="10"/>
          </p:nvPr>
        </p:nvSpPr>
        <p:spPr/>
        <p:txBody>
          <a:bodyPr/>
          <a:lstStyle/>
          <a:p>
            <a:endParaRPr lang="nl-NL" dirty="0"/>
          </a:p>
        </p:txBody>
      </p:sp>
      <p:sp>
        <p:nvSpPr>
          <p:cNvPr id="14" name="Tijdelijke aanduiding voor voettekst 13"/>
          <p:cNvSpPr>
            <a:spLocks noGrp="1"/>
          </p:cNvSpPr>
          <p:nvPr>
            <p:ph type="ftr" sz="quarter" idx="11"/>
          </p:nvPr>
        </p:nvSpPr>
        <p:spPr/>
        <p:txBody>
          <a:bodyPr/>
          <a:lstStyle/>
          <a:p>
            <a:endParaRPr lang="nl-NL" dirty="0"/>
          </a:p>
        </p:txBody>
      </p:sp>
      <p:sp>
        <p:nvSpPr>
          <p:cNvPr id="15" name="Tijdelijke aanduiding voor dianummer 14"/>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14129216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Afbeelding verticaal kleur">
    <p:spTree>
      <p:nvGrpSpPr>
        <p:cNvPr id="1" name=""/>
        <p:cNvGrpSpPr/>
        <p:nvPr/>
      </p:nvGrpSpPr>
      <p:grpSpPr>
        <a:xfrm>
          <a:off x="0" y="0"/>
          <a:ext cx="0" cy="0"/>
          <a:chOff x="0" y="0"/>
          <a:chExt cx="0" cy="0"/>
        </a:xfrm>
      </p:grpSpPr>
      <p:sp>
        <p:nvSpPr>
          <p:cNvPr id="7" name="Rechthoek 6"/>
          <p:cNvSpPr/>
          <p:nvPr userDrawn="1"/>
        </p:nvSpPr>
        <p:spPr>
          <a:xfrm>
            <a:off x="0" y="0"/>
            <a:ext cx="3429000" cy="990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013"/>
          </a:p>
        </p:txBody>
      </p:sp>
      <p:sp>
        <p:nvSpPr>
          <p:cNvPr id="10" name="Tijdelijke aanduiding voor tekst 9"/>
          <p:cNvSpPr>
            <a:spLocks noGrp="1"/>
          </p:cNvSpPr>
          <p:nvPr>
            <p:ph type="body" sz="quarter" idx="15"/>
          </p:nvPr>
        </p:nvSpPr>
        <p:spPr>
          <a:xfrm>
            <a:off x="357188" y="3307202"/>
            <a:ext cx="2815531" cy="5684486"/>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NL" dirty="0"/>
          </a:p>
        </p:txBody>
      </p:sp>
      <p:pic>
        <p:nvPicPr>
          <p:cNvPr id="12" name="Afbeelding 1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786" y="0"/>
            <a:ext cx="6861572" cy="1540933"/>
          </a:xfrm>
          <a:prstGeom prst="rect">
            <a:avLst/>
          </a:prstGeom>
        </p:spPr>
      </p:pic>
      <p:sp>
        <p:nvSpPr>
          <p:cNvPr id="14" name="Rechthoek 13"/>
          <p:cNvSpPr>
            <a:spLocks/>
          </p:cNvSpPr>
          <p:nvPr userDrawn="1"/>
        </p:nvSpPr>
        <p:spPr>
          <a:xfrm>
            <a:off x="3297375" y="9562800"/>
            <a:ext cx="263250" cy="343200"/>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013" dirty="0"/>
          </a:p>
        </p:txBody>
      </p:sp>
      <p:sp>
        <p:nvSpPr>
          <p:cNvPr id="2" name="Titel 1"/>
          <p:cNvSpPr>
            <a:spLocks noGrp="1"/>
          </p:cNvSpPr>
          <p:nvPr>
            <p:ph type="title"/>
          </p:nvPr>
        </p:nvSpPr>
        <p:spPr>
          <a:xfrm>
            <a:off x="356741" y="1518403"/>
            <a:ext cx="2815084" cy="1369401"/>
          </a:xfrm>
        </p:spPr>
        <p:txBody>
          <a:bodyPr/>
          <a:lstStyle>
            <a:lvl1pPr>
              <a:defRPr>
                <a:solidFill>
                  <a:schemeClr val="bg1"/>
                </a:solidFill>
              </a:defRPr>
            </a:lvl1pPr>
          </a:lstStyle>
          <a:p>
            <a:r>
              <a:rPr lang="nl-NL"/>
              <a:t>Klik om de stijl te bewerken</a:t>
            </a:r>
            <a:endParaRPr lang="nl-NL" dirty="0"/>
          </a:p>
        </p:txBody>
      </p:sp>
      <p:sp>
        <p:nvSpPr>
          <p:cNvPr id="11" name="Tijdelijke aanduiding voor afbeelding 9"/>
          <p:cNvSpPr>
            <a:spLocks noGrp="1"/>
          </p:cNvSpPr>
          <p:nvPr>
            <p:ph type="pic" sz="quarter" idx="24"/>
          </p:nvPr>
        </p:nvSpPr>
        <p:spPr>
          <a:xfrm>
            <a:off x="3429000" y="-3436"/>
            <a:ext cx="3429000" cy="9909439"/>
          </a:xfrm>
          <a:custGeom>
            <a:avLst/>
            <a:gdLst>
              <a:gd name="connsiteX0" fmla="*/ 229238 w 6096000"/>
              <a:gd name="connsiteY0" fmla="*/ 0 h 6860381"/>
              <a:gd name="connsiteX1" fmla="*/ 6091238 w 6096000"/>
              <a:gd name="connsiteY1" fmla="*/ 0 h 6860381"/>
              <a:gd name="connsiteX2" fmla="*/ 6091238 w 6096000"/>
              <a:gd name="connsiteY2" fmla="*/ 2381 h 6860381"/>
              <a:gd name="connsiteX3" fmla="*/ 6096000 w 6096000"/>
              <a:gd name="connsiteY3" fmla="*/ 2381 h 6860381"/>
              <a:gd name="connsiteX4" fmla="*/ 6096000 w 6096000"/>
              <a:gd name="connsiteY4" fmla="*/ 6860381 h 6860381"/>
              <a:gd name="connsiteX5" fmla="*/ 6095999 w 6096000"/>
              <a:gd name="connsiteY5" fmla="*/ 6860381 h 6860381"/>
              <a:gd name="connsiteX6" fmla="*/ 3832225 w 6096000"/>
              <a:gd name="connsiteY6" fmla="*/ 6860381 h 6860381"/>
              <a:gd name="connsiteX7" fmla="*/ 232201 w 6096000"/>
              <a:gd name="connsiteY7" fmla="*/ 6860381 h 6860381"/>
              <a:gd name="connsiteX8" fmla="*/ 232201 w 6096000"/>
              <a:gd name="connsiteY8" fmla="*/ 6626381 h 6860381"/>
              <a:gd name="connsiteX9" fmla="*/ 0 w 6096000"/>
              <a:gd name="connsiteY9" fmla="*/ 6626381 h 6860381"/>
              <a:gd name="connsiteX10" fmla="*/ 0 w 6096000"/>
              <a:gd name="connsiteY10" fmla="*/ 5488781 h 6860381"/>
              <a:gd name="connsiteX11" fmla="*/ 1 w 6096000"/>
              <a:gd name="connsiteY11" fmla="*/ 5488781 h 6860381"/>
              <a:gd name="connsiteX12" fmla="*/ 1 w 6096000"/>
              <a:gd name="connsiteY12" fmla="*/ 948531 h 6860381"/>
              <a:gd name="connsiteX13" fmla="*/ 1 w 6096000"/>
              <a:gd name="connsiteY13" fmla="*/ 711200 h 6860381"/>
              <a:gd name="connsiteX14" fmla="*/ 1 w 6096000"/>
              <a:gd name="connsiteY14" fmla="*/ 2381 h 6860381"/>
              <a:gd name="connsiteX15" fmla="*/ 2 w 6096000"/>
              <a:gd name="connsiteY15" fmla="*/ 2381 h 6860381"/>
              <a:gd name="connsiteX16" fmla="*/ 2 w 6096000"/>
              <a:gd name="connsiteY16" fmla="*/ 711994 h 6860381"/>
              <a:gd name="connsiteX17" fmla="*/ 233366 w 6096000"/>
              <a:gd name="connsiteY17" fmla="*/ 711994 h 6860381"/>
              <a:gd name="connsiteX18" fmla="*/ 233366 w 6096000"/>
              <a:gd name="connsiteY18" fmla="*/ 2381 h 6860381"/>
              <a:gd name="connsiteX19" fmla="*/ 229238 w 6096000"/>
              <a:gd name="connsiteY19" fmla="*/ 2381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096000" h="6860381">
                <a:moveTo>
                  <a:pt x="229238" y="0"/>
                </a:moveTo>
                <a:lnTo>
                  <a:pt x="6091238" y="0"/>
                </a:lnTo>
                <a:lnTo>
                  <a:pt x="6091238" y="2381"/>
                </a:lnTo>
                <a:lnTo>
                  <a:pt x="6096000" y="2381"/>
                </a:lnTo>
                <a:lnTo>
                  <a:pt x="6096000" y="6860381"/>
                </a:lnTo>
                <a:lnTo>
                  <a:pt x="6095999" y="6860381"/>
                </a:lnTo>
                <a:lnTo>
                  <a:pt x="3832225" y="6860381"/>
                </a:lnTo>
                <a:lnTo>
                  <a:pt x="232201" y="6860381"/>
                </a:lnTo>
                <a:lnTo>
                  <a:pt x="232201" y="6626381"/>
                </a:lnTo>
                <a:lnTo>
                  <a:pt x="0" y="6626381"/>
                </a:lnTo>
                <a:lnTo>
                  <a:pt x="0" y="5488781"/>
                </a:lnTo>
                <a:lnTo>
                  <a:pt x="1" y="5488781"/>
                </a:lnTo>
                <a:lnTo>
                  <a:pt x="1" y="948531"/>
                </a:lnTo>
                <a:lnTo>
                  <a:pt x="1" y="711200"/>
                </a:lnTo>
                <a:lnTo>
                  <a:pt x="1" y="2381"/>
                </a:lnTo>
                <a:lnTo>
                  <a:pt x="2" y="2381"/>
                </a:lnTo>
                <a:lnTo>
                  <a:pt x="2" y="711994"/>
                </a:lnTo>
                <a:lnTo>
                  <a:pt x="233366" y="711994"/>
                </a:lnTo>
                <a:lnTo>
                  <a:pt x="233366" y="2381"/>
                </a:lnTo>
                <a:lnTo>
                  <a:pt x="229238" y="2381"/>
                </a:lnTo>
                <a:close/>
              </a:path>
            </a:pathLst>
          </a:custGeom>
          <a:solidFill>
            <a:schemeClr val="bg1">
              <a:lumMod val="85000"/>
            </a:schemeClr>
          </a:solidFill>
        </p:spPr>
        <p:txBody>
          <a:bodyPr wrap="square" anchor="ctr" anchorCtr="0">
            <a:noAutofit/>
          </a:bodyPr>
          <a:lstStyle/>
          <a:p>
            <a:r>
              <a:rPr lang="nl-NL"/>
              <a:t>Klik op het pictogram als u een afbeelding wilt toevoegen</a:t>
            </a:r>
            <a:endParaRPr lang="nl-NL" dirty="0"/>
          </a:p>
        </p:txBody>
      </p:sp>
      <p:sp>
        <p:nvSpPr>
          <p:cNvPr id="20" name="Tijdelijke aanduiding voor datum 19"/>
          <p:cNvSpPr>
            <a:spLocks noGrp="1"/>
          </p:cNvSpPr>
          <p:nvPr>
            <p:ph type="dt" sz="half" idx="25"/>
          </p:nvPr>
        </p:nvSpPr>
        <p:spPr/>
        <p:txBody>
          <a:bodyPr/>
          <a:lstStyle/>
          <a:p>
            <a:endParaRPr lang="nl-NL" dirty="0"/>
          </a:p>
        </p:txBody>
      </p:sp>
      <p:sp>
        <p:nvSpPr>
          <p:cNvPr id="21" name="Tijdelijke aanduiding voor voettekst 20"/>
          <p:cNvSpPr>
            <a:spLocks noGrp="1"/>
          </p:cNvSpPr>
          <p:nvPr>
            <p:ph type="ftr" sz="quarter" idx="26"/>
          </p:nvPr>
        </p:nvSpPr>
        <p:spPr/>
        <p:txBody>
          <a:bodyPr/>
          <a:lstStyle/>
          <a:p>
            <a:endParaRPr lang="nl-NL" dirty="0"/>
          </a:p>
        </p:txBody>
      </p:sp>
      <p:sp>
        <p:nvSpPr>
          <p:cNvPr id="22" name="Tijdelijke aanduiding voor dianummer 21"/>
          <p:cNvSpPr>
            <a:spLocks noGrp="1"/>
          </p:cNvSpPr>
          <p:nvPr>
            <p:ph type="sldNum" sz="quarter" idx="27"/>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3411097885"/>
      </p:ext>
    </p:extLst>
  </p:cSld>
  <p:clrMapOvr>
    <a:masterClrMapping/>
  </p:clrMapOvr>
  <p:extLst>
    <p:ext uri="{DCECCB84-F9BA-43D5-87BE-67443E8EF086}">
      <p15:sldGuideLst xmlns:p15="http://schemas.microsoft.com/office/powerpoint/2012/main">
        <p15:guide id="1" orient="horz" pos="2399" userDrawn="1">
          <p15:clr>
            <a:srgbClr val="FBAE40"/>
          </p15:clr>
        </p15:guide>
        <p15:guide id="2" orient="horz" pos="3841"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Afbeelding verticaal wit">
    <p:spTree>
      <p:nvGrpSpPr>
        <p:cNvPr id="1" name=""/>
        <p:cNvGrpSpPr/>
        <p:nvPr/>
      </p:nvGrpSpPr>
      <p:grpSpPr>
        <a:xfrm>
          <a:off x="0" y="0"/>
          <a:ext cx="0" cy="0"/>
          <a:chOff x="0" y="0"/>
          <a:chExt cx="0" cy="0"/>
        </a:xfrm>
      </p:grpSpPr>
      <p:sp>
        <p:nvSpPr>
          <p:cNvPr id="11" name="Tijdelijke aanduiding voor tekst 10"/>
          <p:cNvSpPr>
            <a:spLocks noGrp="1"/>
          </p:cNvSpPr>
          <p:nvPr>
            <p:ph type="body" sz="quarter" idx="16"/>
          </p:nvPr>
        </p:nvSpPr>
        <p:spPr>
          <a:xfrm>
            <a:off x="357187" y="3307202"/>
            <a:ext cx="2814638" cy="5679286"/>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2" name="Titel 1"/>
          <p:cNvSpPr>
            <a:spLocks noGrp="1"/>
          </p:cNvSpPr>
          <p:nvPr>
            <p:ph type="title"/>
          </p:nvPr>
        </p:nvSpPr>
        <p:spPr>
          <a:xfrm>
            <a:off x="357187" y="1518403"/>
            <a:ext cx="2814638" cy="1369401"/>
          </a:xfrm>
        </p:spPr>
        <p:txBody>
          <a:bodyPr/>
          <a:lstStyle/>
          <a:p>
            <a:r>
              <a:rPr lang="nl-NL"/>
              <a:t>Klik om de stijl te bewerken</a:t>
            </a:r>
            <a:endParaRPr lang="nl-NL" dirty="0"/>
          </a:p>
        </p:txBody>
      </p:sp>
      <p:sp>
        <p:nvSpPr>
          <p:cNvPr id="10" name="Tijdelijke aanduiding voor afbeelding 9"/>
          <p:cNvSpPr>
            <a:spLocks noGrp="1"/>
          </p:cNvSpPr>
          <p:nvPr>
            <p:ph type="pic" sz="quarter" idx="24"/>
          </p:nvPr>
        </p:nvSpPr>
        <p:spPr>
          <a:xfrm>
            <a:off x="3429000" y="-3436"/>
            <a:ext cx="3429000" cy="9909439"/>
          </a:xfrm>
          <a:custGeom>
            <a:avLst/>
            <a:gdLst>
              <a:gd name="connsiteX0" fmla="*/ 229238 w 6096000"/>
              <a:gd name="connsiteY0" fmla="*/ 0 h 6860381"/>
              <a:gd name="connsiteX1" fmla="*/ 6091238 w 6096000"/>
              <a:gd name="connsiteY1" fmla="*/ 0 h 6860381"/>
              <a:gd name="connsiteX2" fmla="*/ 6091238 w 6096000"/>
              <a:gd name="connsiteY2" fmla="*/ 2381 h 6860381"/>
              <a:gd name="connsiteX3" fmla="*/ 6096000 w 6096000"/>
              <a:gd name="connsiteY3" fmla="*/ 2381 h 6860381"/>
              <a:gd name="connsiteX4" fmla="*/ 6096000 w 6096000"/>
              <a:gd name="connsiteY4" fmla="*/ 6860381 h 6860381"/>
              <a:gd name="connsiteX5" fmla="*/ 6095999 w 6096000"/>
              <a:gd name="connsiteY5" fmla="*/ 6860381 h 6860381"/>
              <a:gd name="connsiteX6" fmla="*/ 3832225 w 6096000"/>
              <a:gd name="connsiteY6" fmla="*/ 6860381 h 6860381"/>
              <a:gd name="connsiteX7" fmla="*/ 232201 w 6096000"/>
              <a:gd name="connsiteY7" fmla="*/ 6860381 h 6860381"/>
              <a:gd name="connsiteX8" fmla="*/ 232201 w 6096000"/>
              <a:gd name="connsiteY8" fmla="*/ 6626381 h 6860381"/>
              <a:gd name="connsiteX9" fmla="*/ 0 w 6096000"/>
              <a:gd name="connsiteY9" fmla="*/ 6626381 h 6860381"/>
              <a:gd name="connsiteX10" fmla="*/ 0 w 6096000"/>
              <a:gd name="connsiteY10" fmla="*/ 5488781 h 6860381"/>
              <a:gd name="connsiteX11" fmla="*/ 1 w 6096000"/>
              <a:gd name="connsiteY11" fmla="*/ 5488781 h 6860381"/>
              <a:gd name="connsiteX12" fmla="*/ 1 w 6096000"/>
              <a:gd name="connsiteY12" fmla="*/ 948531 h 6860381"/>
              <a:gd name="connsiteX13" fmla="*/ 1 w 6096000"/>
              <a:gd name="connsiteY13" fmla="*/ 711200 h 6860381"/>
              <a:gd name="connsiteX14" fmla="*/ 1 w 6096000"/>
              <a:gd name="connsiteY14" fmla="*/ 2381 h 6860381"/>
              <a:gd name="connsiteX15" fmla="*/ 2 w 6096000"/>
              <a:gd name="connsiteY15" fmla="*/ 2381 h 6860381"/>
              <a:gd name="connsiteX16" fmla="*/ 2 w 6096000"/>
              <a:gd name="connsiteY16" fmla="*/ 711994 h 6860381"/>
              <a:gd name="connsiteX17" fmla="*/ 233366 w 6096000"/>
              <a:gd name="connsiteY17" fmla="*/ 711994 h 6860381"/>
              <a:gd name="connsiteX18" fmla="*/ 233366 w 6096000"/>
              <a:gd name="connsiteY18" fmla="*/ 2381 h 6860381"/>
              <a:gd name="connsiteX19" fmla="*/ 229238 w 6096000"/>
              <a:gd name="connsiteY19" fmla="*/ 2381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096000" h="6860381">
                <a:moveTo>
                  <a:pt x="229238" y="0"/>
                </a:moveTo>
                <a:lnTo>
                  <a:pt x="6091238" y="0"/>
                </a:lnTo>
                <a:lnTo>
                  <a:pt x="6091238" y="2381"/>
                </a:lnTo>
                <a:lnTo>
                  <a:pt x="6096000" y="2381"/>
                </a:lnTo>
                <a:lnTo>
                  <a:pt x="6096000" y="6860381"/>
                </a:lnTo>
                <a:lnTo>
                  <a:pt x="6095999" y="6860381"/>
                </a:lnTo>
                <a:lnTo>
                  <a:pt x="3832225" y="6860381"/>
                </a:lnTo>
                <a:lnTo>
                  <a:pt x="232201" y="6860381"/>
                </a:lnTo>
                <a:lnTo>
                  <a:pt x="232201" y="6626381"/>
                </a:lnTo>
                <a:lnTo>
                  <a:pt x="0" y="6626381"/>
                </a:lnTo>
                <a:lnTo>
                  <a:pt x="0" y="5488781"/>
                </a:lnTo>
                <a:lnTo>
                  <a:pt x="1" y="5488781"/>
                </a:lnTo>
                <a:lnTo>
                  <a:pt x="1" y="948531"/>
                </a:lnTo>
                <a:lnTo>
                  <a:pt x="1" y="711200"/>
                </a:lnTo>
                <a:lnTo>
                  <a:pt x="1" y="2381"/>
                </a:lnTo>
                <a:lnTo>
                  <a:pt x="2" y="2381"/>
                </a:lnTo>
                <a:lnTo>
                  <a:pt x="2" y="711994"/>
                </a:lnTo>
                <a:lnTo>
                  <a:pt x="233366" y="711994"/>
                </a:lnTo>
                <a:lnTo>
                  <a:pt x="233366" y="2381"/>
                </a:lnTo>
                <a:lnTo>
                  <a:pt x="229238" y="2381"/>
                </a:lnTo>
                <a:close/>
              </a:path>
            </a:pathLst>
          </a:custGeom>
          <a:solidFill>
            <a:schemeClr val="bg1">
              <a:lumMod val="85000"/>
            </a:schemeClr>
          </a:solidFill>
        </p:spPr>
        <p:txBody>
          <a:bodyPr wrap="square" anchor="ctr" anchorCtr="0">
            <a:noAutofit/>
          </a:bodyPr>
          <a:lstStyle/>
          <a:p>
            <a:r>
              <a:rPr lang="nl-NL"/>
              <a:t>Klik op het pictogram als u een afbeelding wilt toevoegen</a:t>
            </a:r>
            <a:endParaRPr lang="nl-NL" dirty="0"/>
          </a:p>
        </p:txBody>
      </p:sp>
      <p:sp>
        <p:nvSpPr>
          <p:cNvPr id="6" name="Tijdelijke aanduiding voor datum 5"/>
          <p:cNvSpPr>
            <a:spLocks noGrp="1"/>
          </p:cNvSpPr>
          <p:nvPr>
            <p:ph type="dt" sz="half" idx="25"/>
          </p:nvPr>
        </p:nvSpPr>
        <p:spPr/>
        <p:txBody>
          <a:bodyPr/>
          <a:lstStyle/>
          <a:p>
            <a:endParaRPr lang="nl-NL" dirty="0"/>
          </a:p>
        </p:txBody>
      </p:sp>
      <p:sp>
        <p:nvSpPr>
          <p:cNvPr id="12" name="Tijdelijke aanduiding voor voettekst 11"/>
          <p:cNvSpPr>
            <a:spLocks noGrp="1"/>
          </p:cNvSpPr>
          <p:nvPr>
            <p:ph type="ftr" sz="quarter" idx="26"/>
          </p:nvPr>
        </p:nvSpPr>
        <p:spPr/>
        <p:txBody>
          <a:bodyPr/>
          <a:lstStyle/>
          <a:p>
            <a:endParaRPr lang="nl-NL" dirty="0"/>
          </a:p>
        </p:txBody>
      </p:sp>
      <p:sp>
        <p:nvSpPr>
          <p:cNvPr id="13" name="Tijdelijke aanduiding voor dianummer 12"/>
          <p:cNvSpPr>
            <a:spLocks noGrp="1"/>
          </p:cNvSpPr>
          <p:nvPr>
            <p:ph type="sldNum" sz="quarter" idx="27"/>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172983865"/>
      </p:ext>
    </p:extLst>
  </p:cSld>
  <p:clrMapOvr>
    <a:masterClrMapping/>
  </p:clrMapOvr>
  <p:extLst>
    <p:ext uri="{DCECCB84-F9BA-43D5-87BE-67443E8EF086}">
      <p15:sldGuideLst xmlns:p15="http://schemas.microsoft.com/office/powerpoint/2012/main">
        <p15:guide id="1" pos="2237"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kst horizontaal A">
    <p:spTree>
      <p:nvGrpSpPr>
        <p:cNvPr id="1" name=""/>
        <p:cNvGrpSpPr/>
        <p:nvPr/>
      </p:nvGrpSpPr>
      <p:grpSpPr>
        <a:xfrm>
          <a:off x="0" y="0"/>
          <a:ext cx="0" cy="0"/>
          <a:chOff x="0" y="0"/>
          <a:chExt cx="0" cy="0"/>
        </a:xfrm>
      </p:grpSpPr>
      <p:sp>
        <p:nvSpPr>
          <p:cNvPr id="6" name="Rechthoek 5"/>
          <p:cNvSpPr/>
          <p:nvPr userDrawn="1"/>
        </p:nvSpPr>
        <p:spPr>
          <a:xfrm>
            <a:off x="0" y="1"/>
            <a:ext cx="6858000" cy="49507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013"/>
          </a:p>
        </p:txBody>
      </p:sp>
      <p:sp>
        <p:nvSpPr>
          <p:cNvPr id="2" name="Titel 1"/>
          <p:cNvSpPr>
            <a:spLocks noGrp="1"/>
          </p:cNvSpPr>
          <p:nvPr>
            <p:ph type="title"/>
          </p:nvPr>
        </p:nvSpPr>
        <p:spPr>
          <a:xfrm>
            <a:off x="357188" y="1520296"/>
            <a:ext cx="6144518" cy="3430411"/>
          </a:xfrm>
        </p:spPr>
        <p:txBody>
          <a:bodyPr anchor="ctr" anchorCtr="0">
            <a:normAutofit/>
          </a:bodyPr>
          <a:lstStyle>
            <a:lvl1pPr>
              <a:defRPr sz="2700">
                <a:solidFill>
                  <a:schemeClr val="bg1"/>
                </a:solidFill>
              </a:defRPr>
            </a:lvl1pPr>
          </a:lstStyle>
          <a:p>
            <a:r>
              <a:rPr lang="nl-NL"/>
              <a:t>Klik om de stijl te bewerken</a:t>
            </a:r>
            <a:endParaRPr lang="nl-NL" dirty="0"/>
          </a:p>
        </p:txBody>
      </p:sp>
      <p:sp>
        <p:nvSpPr>
          <p:cNvPr id="14" name="Tijdelijke aanduiding voor tekst 13"/>
          <p:cNvSpPr>
            <a:spLocks noGrp="1"/>
          </p:cNvSpPr>
          <p:nvPr>
            <p:ph type="body" sz="quarter" idx="13"/>
          </p:nvPr>
        </p:nvSpPr>
        <p:spPr>
          <a:xfrm>
            <a:off x="357188" y="5415929"/>
            <a:ext cx="6144518" cy="3570558"/>
          </a:xfrm>
        </p:spPr>
        <p:txBody>
          <a:bodyPr numCol="2" spcCol="46800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NL" dirty="0"/>
          </a:p>
        </p:txBody>
      </p:sp>
      <p:pic>
        <p:nvPicPr>
          <p:cNvPr id="9" name="Afbeelding 8"/>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786" y="0"/>
            <a:ext cx="6861572" cy="1540933"/>
          </a:xfrm>
          <a:prstGeom prst="rect">
            <a:avLst/>
          </a:prstGeom>
        </p:spPr>
      </p:pic>
      <p:sp>
        <p:nvSpPr>
          <p:cNvPr id="8" name="Tijdelijke aanduiding voor datum 7"/>
          <p:cNvSpPr>
            <a:spLocks noGrp="1"/>
          </p:cNvSpPr>
          <p:nvPr>
            <p:ph type="dt" sz="half" idx="14"/>
          </p:nvPr>
        </p:nvSpPr>
        <p:spPr/>
        <p:txBody>
          <a:bodyPr/>
          <a:lstStyle/>
          <a:p>
            <a:endParaRPr lang="nl-NL" dirty="0"/>
          </a:p>
        </p:txBody>
      </p:sp>
      <p:sp>
        <p:nvSpPr>
          <p:cNvPr id="10" name="Tijdelijke aanduiding voor voettekst 9"/>
          <p:cNvSpPr>
            <a:spLocks noGrp="1"/>
          </p:cNvSpPr>
          <p:nvPr>
            <p:ph type="ftr" sz="quarter" idx="15"/>
          </p:nvPr>
        </p:nvSpPr>
        <p:spPr/>
        <p:txBody>
          <a:bodyPr/>
          <a:lstStyle/>
          <a:p>
            <a:endParaRPr lang="nl-NL" dirty="0"/>
          </a:p>
        </p:txBody>
      </p:sp>
      <p:sp>
        <p:nvSpPr>
          <p:cNvPr id="11" name="Tijdelijke aanduiding voor dianummer 10"/>
          <p:cNvSpPr>
            <a:spLocks noGrp="1"/>
          </p:cNvSpPr>
          <p:nvPr>
            <p:ph type="sldNum" sz="quarter" idx="16"/>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69638399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kst horizontaal B">
    <p:spTree>
      <p:nvGrpSpPr>
        <p:cNvPr id="1" name=""/>
        <p:cNvGrpSpPr/>
        <p:nvPr/>
      </p:nvGrpSpPr>
      <p:grpSpPr>
        <a:xfrm>
          <a:off x="0" y="0"/>
          <a:ext cx="0" cy="0"/>
          <a:chOff x="0" y="0"/>
          <a:chExt cx="0" cy="0"/>
        </a:xfrm>
      </p:grpSpPr>
      <p:sp>
        <p:nvSpPr>
          <p:cNvPr id="6" name="Rechthoek 5"/>
          <p:cNvSpPr/>
          <p:nvPr userDrawn="1"/>
        </p:nvSpPr>
        <p:spPr>
          <a:xfrm>
            <a:off x="0" y="4955295"/>
            <a:ext cx="6858000" cy="49507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013"/>
          </a:p>
        </p:txBody>
      </p:sp>
      <p:sp>
        <p:nvSpPr>
          <p:cNvPr id="2" name="Titel 1"/>
          <p:cNvSpPr>
            <a:spLocks noGrp="1"/>
          </p:cNvSpPr>
          <p:nvPr>
            <p:ph type="title"/>
          </p:nvPr>
        </p:nvSpPr>
        <p:spPr>
          <a:xfrm>
            <a:off x="357188" y="1520296"/>
            <a:ext cx="6144518" cy="3430411"/>
          </a:xfrm>
        </p:spPr>
        <p:txBody>
          <a:bodyPr anchor="ctr" anchorCtr="0">
            <a:normAutofit/>
          </a:bodyPr>
          <a:lstStyle>
            <a:lvl1pPr>
              <a:defRPr sz="2700">
                <a:solidFill>
                  <a:schemeClr val="tx2"/>
                </a:solidFill>
              </a:defRPr>
            </a:lvl1pPr>
          </a:lstStyle>
          <a:p>
            <a:r>
              <a:rPr lang="nl-NL"/>
              <a:t>Klik om de stijl te bewerken</a:t>
            </a:r>
            <a:endParaRPr lang="nl-NL" dirty="0"/>
          </a:p>
        </p:txBody>
      </p:sp>
      <p:sp>
        <p:nvSpPr>
          <p:cNvPr id="14" name="Tijdelijke aanduiding voor tekst 13"/>
          <p:cNvSpPr>
            <a:spLocks noGrp="1"/>
          </p:cNvSpPr>
          <p:nvPr>
            <p:ph type="body" sz="quarter" idx="13"/>
          </p:nvPr>
        </p:nvSpPr>
        <p:spPr>
          <a:xfrm>
            <a:off x="357188" y="5415929"/>
            <a:ext cx="6144518" cy="3570558"/>
          </a:xfrm>
        </p:spPr>
        <p:txBody>
          <a:bodyPr numCol="2" spcCol="46800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8" name="Tijdelijke aanduiding voor datum 7"/>
          <p:cNvSpPr>
            <a:spLocks noGrp="1"/>
          </p:cNvSpPr>
          <p:nvPr>
            <p:ph type="dt" sz="half" idx="14"/>
          </p:nvPr>
        </p:nvSpPr>
        <p:spPr/>
        <p:txBody>
          <a:bodyPr/>
          <a:lstStyle/>
          <a:p>
            <a:endParaRPr lang="nl-NL" dirty="0"/>
          </a:p>
        </p:txBody>
      </p:sp>
      <p:sp>
        <p:nvSpPr>
          <p:cNvPr id="10" name="Tijdelijke aanduiding voor voettekst 9"/>
          <p:cNvSpPr>
            <a:spLocks noGrp="1"/>
          </p:cNvSpPr>
          <p:nvPr>
            <p:ph type="ftr" sz="quarter" idx="15"/>
          </p:nvPr>
        </p:nvSpPr>
        <p:spPr/>
        <p:txBody>
          <a:bodyPr/>
          <a:lstStyle/>
          <a:p>
            <a:endParaRPr lang="nl-NL" dirty="0"/>
          </a:p>
        </p:txBody>
      </p:sp>
      <p:sp>
        <p:nvSpPr>
          <p:cNvPr id="11" name="Tijdelijke aanduiding voor dianummer 10"/>
          <p:cNvSpPr>
            <a:spLocks noGrp="1"/>
          </p:cNvSpPr>
          <p:nvPr>
            <p:ph type="sldNum" sz="quarter" idx="16"/>
          </p:nvPr>
        </p:nvSpPr>
        <p:spPr/>
        <p:txBody>
          <a:bodyPr/>
          <a:lstStyle/>
          <a:p>
            <a:fld id="{10A0A6AF-03C5-477E-939A-E28F7E7F05EA}" type="slidenum">
              <a:rPr lang="nl-NL" smtClean="0"/>
              <a:pPr/>
              <a:t>‹nr.›</a:t>
            </a:fld>
            <a:endParaRPr lang="nl-NL" dirty="0"/>
          </a:p>
        </p:txBody>
      </p:sp>
      <p:sp>
        <p:nvSpPr>
          <p:cNvPr id="12" name="Rechthoek 11"/>
          <p:cNvSpPr>
            <a:spLocks/>
          </p:cNvSpPr>
          <p:nvPr userDrawn="1"/>
        </p:nvSpPr>
        <p:spPr>
          <a:xfrm>
            <a:off x="3297375" y="9562800"/>
            <a:ext cx="263250" cy="343200"/>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013" dirty="0"/>
          </a:p>
        </p:txBody>
      </p:sp>
    </p:spTree>
    <p:extLst>
      <p:ext uri="{BB962C8B-B14F-4D97-AF65-F5344CB8AC3E}">
        <p14:creationId xmlns:p14="http://schemas.microsoft.com/office/powerpoint/2010/main" val="59343611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Afbeelding horizontaal kleur">
    <p:bg>
      <p:bgRef idx="1001">
        <a:schemeClr val="bg2"/>
      </p:bgRef>
    </p:bg>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3"/>
            <a:ext cx="6858000" cy="4950708"/>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solidFill>
            <a:schemeClr val="tx1">
              <a:lumMod val="85000"/>
            </a:schemeClr>
          </a:solidFill>
        </p:spPr>
        <p:txBody>
          <a:bodyPr wrap="square" lIns="720000" tIns="1152000">
            <a:noAutofit/>
          </a:bodyPr>
          <a:lstStyle>
            <a:lvl1pPr>
              <a:buClr>
                <a:schemeClr val="bg2"/>
              </a:buClr>
              <a:tabLst>
                <a:tab pos="910839" algn="l"/>
              </a:tabLst>
              <a:defRPr>
                <a:solidFill>
                  <a:schemeClr val="bg1"/>
                </a:solidFill>
              </a:defRPr>
            </a:lvl1pPr>
          </a:lstStyle>
          <a:p>
            <a:r>
              <a:rPr lang="nl-NL"/>
              <a:t>Klik op het pictogram als u een afbeelding wilt toevoegen</a:t>
            </a:r>
            <a:endParaRPr lang="nl-NL" dirty="0"/>
          </a:p>
        </p:txBody>
      </p:sp>
      <p:sp>
        <p:nvSpPr>
          <p:cNvPr id="2" name="Titel 1"/>
          <p:cNvSpPr>
            <a:spLocks noGrp="1"/>
          </p:cNvSpPr>
          <p:nvPr>
            <p:ph type="title"/>
          </p:nvPr>
        </p:nvSpPr>
        <p:spPr>
          <a:xfrm>
            <a:off x="356741" y="5616002"/>
            <a:ext cx="2815085" cy="3370486"/>
          </a:xfrm>
        </p:spPr>
        <p:txBody>
          <a:bodyPr anchor="t" anchorCtr="0"/>
          <a:lstStyle>
            <a:lvl1pPr>
              <a:defRPr>
                <a:solidFill>
                  <a:schemeClr val="tx1"/>
                </a:solidFill>
              </a:defRPr>
            </a:lvl1pPr>
          </a:lstStyle>
          <a:p>
            <a:r>
              <a:rPr lang="nl-NL"/>
              <a:t>Klik om de stijl te bewerken</a:t>
            </a:r>
            <a:endParaRPr lang="nl-NL" dirty="0"/>
          </a:p>
        </p:txBody>
      </p:sp>
      <p:sp>
        <p:nvSpPr>
          <p:cNvPr id="6" name="Tijdelijke aanduiding voor tekst 13"/>
          <p:cNvSpPr>
            <a:spLocks noGrp="1"/>
          </p:cNvSpPr>
          <p:nvPr>
            <p:ph type="body" sz="quarter" idx="13"/>
          </p:nvPr>
        </p:nvSpPr>
        <p:spPr>
          <a:xfrm>
            <a:off x="3686956" y="5616002"/>
            <a:ext cx="2814750" cy="3370486"/>
          </a:xfrm>
        </p:spPr>
        <p:txBody>
          <a:bodyPr tIns="50400" numCol="1" spcCol="468000" anchor="t" anchorCtr="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10" name="Tijdelijke aanduiding voor datum 9"/>
          <p:cNvSpPr>
            <a:spLocks noGrp="1"/>
          </p:cNvSpPr>
          <p:nvPr>
            <p:ph type="dt" sz="half" idx="15"/>
          </p:nvPr>
        </p:nvSpPr>
        <p:spPr/>
        <p:txBody>
          <a:bodyPr/>
          <a:lstStyle>
            <a:lvl1pPr>
              <a:defRPr>
                <a:solidFill>
                  <a:schemeClr val="tx2"/>
                </a:solidFill>
              </a:defRPr>
            </a:lvl1pPr>
          </a:lstStyle>
          <a:p>
            <a:endParaRPr lang="nl-NL" dirty="0"/>
          </a:p>
        </p:txBody>
      </p:sp>
      <p:sp>
        <p:nvSpPr>
          <p:cNvPr id="11" name="Tijdelijke aanduiding voor voettekst 10"/>
          <p:cNvSpPr>
            <a:spLocks noGrp="1"/>
          </p:cNvSpPr>
          <p:nvPr>
            <p:ph type="ftr" sz="quarter" idx="16"/>
          </p:nvPr>
        </p:nvSpPr>
        <p:spPr/>
        <p:txBody>
          <a:bodyPr/>
          <a:lstStyle>
            <a:lvl1pPr>
              <a:defRPr>
                <a:solidFill>
                  <a:schemeClr val="tx2"/>
                </a:solidFill>
              </a:defRPr>
            </a:lvl1pPr>
          </a:lstStyle>
          <a:p>
            <a:endParaRPr lang="nl-NL" dirty="0"/>
          </a:p>
        </p:txBody>
      </p:sp>
      <p:sp>
        <p:nvSpPr>
          <p:cNvPr id="13" name="Tijdelijke aanduiding voor dianummer 12"/>
          <p:cNvSpPr>
            <a:spLocks noGrp="1"/>
          </p:cNvSpPr>
          <p:nvPr>
            <p:ph type="sldNum" sz="quarter" idx="17"/>
          </p:nvPr>
        </p:nvSpPr>
        <p:spPr/>
        <p:txBody>
          <a:bodyPr/>
          <a:lstStyle>
            <a:lvl1pPr>
              <a:defRPr>
                <a:solidFill>
                  <a:schemeClr val="tx2"/>
                </a:solidFill>
              </a:defRPr>
            </a:lvl1p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168891579"/>
      </p:ext>
    </p:extLst>
  </p:cSld>
  <p:clrMapOvr>
    <a:overrideClrMapping bg1="dk1" tx1="lt1" bg2="dk2" tx2="lt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Afbeelding horizontaal wit">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3"/>
            <a:ext cx="6858000" cy="4950708"/>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solidFill>
            <a:schemeClr val="tx1">
              <a:alpha val="10000"/>
            </a:schemeClr>
          </a:solidFill>
        </p:spPr>
        <p:txBody>
          <a:bodyPr wrap="square" lIns="720000" tIns="1152000">
            <a:noAutofit/>
          </a:bodyPr>
          <a:lstStyle/>
          <a:p>
            <a:r>
              <a:rPr lang="nl-NL"/>
              <a:t>Klik op het pictogram als u een afbeelding wilt toevoegen</a:t>
            </a:r>
            <a:endParaRPr lang="nl-NL" dirty="0"/>
          </a:p>
        </p:txBody>
      </p:sp>
      <p:sp>
        <p:nvSpPr>
          <p:cNvPr id="14" name="Tijdelijke aanduiding voor tekst 13"/>
          <p:cNvSpPr>
            <a:spLocks noGrp="1"/>
          </p:cNvSpPr>
          <p:nvPr>
            <p:ph type="body" sz="quarter" idx="13"/>
          </p:nvPr>
        </p:nvSpPr>
        <p:spPr>
          <a:xfrm>
            <a:off x="3686174" y="5616002"/>
            <a:ext cx="2814750" cy="3370486"/>
          </a:xfrm>
        </p:spPr>
        <p:txBody>
          <a:bodyPr tIns="50400" numCol="1" spcCol="468000" anchor="t" anchorCtr="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2" name="Titel 1"/>
          <p:cNvSpPr>
            <a:spLocks noGrp="1"/>
          </p:cNvSpPr>
          <p:nvPr>
            <p:ph type="title"/>
          </p:nvPr>
        </p:nvSpPr>
        <p:spPr>
          <a:xfrm>
            <a:off x="356741" y="5616002"/>
            <a:ext cx="2815084" cy="3370486"/>
          </a:xfrm>
        </p:spPr>
        <p:txBody>
          <a:bodyPr anchor="t" anchorCtr="0"/>
          <a:lstStyle/>
          <a:p>
            <a:r>
              <a:rPr lang="nl-NL"/>
              <a:t>Klik om de stijl te bewerken</a:t>
            </a:r>
            <a:endParaRPr lang="nl-NL" dirty="0"/>
          </a:p>
        </p:txBody>
      </p:sp>
      <p:sp>
        <p:nvSpPr>
          <p:cNvPr id="9" name="Tijdelijke aanduiding voor datum 8"/>
          <p:cNvSpPr>
            <a:spLocks noGrp="1"/>
          </p:cNvSpPr>
          <p:nvPr>
            <p:ph type="dt" sz="half" idx="15"/>
          </p:nvPr>
        </p:nvSpPr>
        <p:spPr/>
        <p:txBody>
          <a:bodyPr/>
          <a:lstStyle/>
          <a:p>
            <a:endParaRPr lang="nl-NL" dirty="0"/>
          </a:p>
        </p:txBody>
      </p:sp>
      <p:sp>
        <p:nvSpPr>
          <p:cNvPr id="10" name="Tijdelijke aanduiding voor voettekst 9"/>
          <p:cNvSpPr>
            <a:spLocks noGrp="1"/>
          </p:cNvSpPr>
          <p:nvPr>
            <p:ph type="ftr" sz="quarter" idx="16"/>
          </p:nvPr>
        </p:nvSpPr>
        <p:spPr/>
        <p:txBody>
          <a:bodyPr/>
          <a:lstStyle/>
          <a:p>
            <a:endParaRPr lang="nl-NL" dirty="0"/>
          </a:p>
        </p:txBody>
      </p:sp>
      <p:sp>
        <p:nvSpPr>
          <p:cNvPr id="11" name="Tijdelijke aanduiding voor dianummer 10"/>
          <p:cNvSpPr>
            <a:spLocks noGrp="1"/>
          </p:cNvSpPr>
          <p:nvPr>
            <p:ph type="sldNum" sz="quarter" idx="17"/>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414039017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Afbeelding hor. kleur zonder titel">
    <p:bg>
      <p:bgRef idx="1001">
        <a:schemeClr val="bg2"/>
      </p:bgRef>
    </p:bg>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3"/>
            <a:ext cx="6858000" cy="4950708"/>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solidFill>
            <a:schemeClr val="tx1">
              <a:lumMod val="85000"/>
            </a:schemeClr>
          </a:solidFill>
        </p:spPr>
        <p:txBody>
          <a:bodyPr wrap="square" lIns="720000" tIns="1152000">
            <a:noAutofit/>
          </a:bodyPr>
          <a:lstStyle>
            <a:lvl1pPr>
              <a:tabLst>
                <a:tab pos="910839" algn="l"/>
              </a:tabLst>
              <a:defRPr>
                <a:solidFill>
                  <a:schemeClr val="bg1"/>
                </a:solidFill>
              </a:defRPr>
            </a:lvl1pPr>
          </a:lstStyle>
          <a:p>
            <a:r>
              <a:rPr lang="nl-NL"/>
              <a:t>Klik op het pictogram als u een afbeelding wilt toevoegen</a:t>
            </a:r>
            <a:endParaRPr lang="nl-NL" dirty="0"/>
          </a:p>
        </p:txBody>
      </p:sp>
      <p:sp>
        <p:nvSpPr>
          <p:cNvPr id="14" name="Tijdelijke aanduiding voor tekst 13"/>
          <p:cNvSpPr>
            <a:spLocks noGrp="1"/>
          </p:cNvSpPr>
          <p:nvPr>
            <p:ph type="body" sz="quarter" idx="13"/>
          </p:nvPr>
        </p:nvSpPr>
        <p:spPr>
          <a:xfrm>
            <a:off x="357188" y="5616002"/>
            <a:ext cx="6144518" cy="3370486"/>
          </a:xfrm>
        </p:spPr>
        <p:txBody>
          <a:bodyPr tIns="50400" numCol="2" spcCol="46800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8" name="Tijdelijke aanduiding voor datum 7"/>
          <p:cNvSpPr>
            <a:spLocks noGrp="1"/>
          </p:cNvSpPr>
          <p:nvPr>
            <p:ph type="dt" sz="half" idx="15"/>
          </p:nvPr>
        </p:nvSpPr>
        <p:spPr/>
        <p:txBody>
          <a:bodyPr/>
          <a:lstStyle>
            <a:lvl1pPr>
              <a:defRPr>
                <a:solidFill>
                  <a:schemeClr val="tx2"/>
                </a:solidFill>
              </a:defRPr>
            </a:lvl1pPr>
          </a:lstStyle>
          <a:p>
            <a:endParaRPr lang="nl-NL" dirty="0"/>
          </a:p>
        </p:txBody>
      </p:sp>
      <p:sp>
        <p:nvSpPr>
          <p:cNvPr id="9" name="Tijdelijke aanduiding voor voettekst 8"/>
          <p:cNvSpPr>
            <a:spLocks noGrp="1"/>
          </p:cNvSpPr>
          <p:nvPr>
            <p:ph type="ftr" sz="quarter" idx="16"/>
          </p:nvPr>
        </p:nvSpPr>
        <p:spPr/>
        <p:txBody>
          <a:bodyPr/>
          <a:lstStyle>
            <a:lvl1pPr>
              <a:defRPr>
                <a:solidFill>
                  <a:schemeClr val="tx2"/>
                </a:solidFill>
              </a:defRPr>
            </a:lvl1pPr>
          </a:lstStyle>
          <a:p>
            <a:endParaRPr lang="nl-NL" dirty="0"/>
          </a:p>
        </p:txBody>
      </p:sp>
      <p:sp>
        <p:nvSpPr>
          <p:cNvPr id="10" name="Tijdelijke aanduiding voor dianummer 9"/>
          <p:cNvSpPr>
            <a:spLocks noGrp="1"/>
          </p:cNvSpPr>
          <p:nvPr>
            <p:ph type="sldNum" sz="quarter" idx="17"/>
          </p:nvPr>
        </p:nvSpPr>
        <p:spPr/>
        <p:txBody>
          <a:bodyPr/>
          <a:lstStyle>
            <a:lvl1pPr>
              <a:defRPr>
                <a:solidFill>
                  <a:schemeClr val="tx2"/>
                </a:solidFill>
              </a:defRPr>
            </a:lvl1p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3281633884"/>
      </p:ext>
    </p:extLst>
  </p:cSld>
  <p:clrMapOvr>
    <a:overrideClrMapping bg1="dk1" tx1="lt1" bg2="dk2" tx2="lt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Afbeelding hor. wit zonder titel">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3"/>
            <a:ext cx="6858000" cy="4950708"/>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solidFill>
            <a:schemeClr val="bg1">
              <a:lumMod val="85000"/>
            </a:schemeClr>
          </a:solidFill>
        </p:spPr>
        <p:txBody>
          <a:bodyPr wrap="square" lIns="720000" tIns="1152000">
            <a:noAutofit/>
          </a:bodyPr>
          <a:lstStyle/>
          <a:p>
            <a:r>
              <a:rPr lang="nl-NL"/>
              <a:t>Klik op het pictogram als u een afbeelding wilt toevoegen</a:t>
            </a:r>
            <a:endParaRPr lang="nl-NL" dirty="0"/>
          </a:p>
        </p:txBody>
      </p:sp>
      <p:sp>
        <p:nvSpPr>
          <p:cNvPr id="14" name="Tijdelijke aanduiding voor tekst 13"/>
          <p:cNvSpPr>
            <a:spLocks noGrp="1"/>
          </p:cNvSpPr>
          <p:nvPr>
            <p:ph type="body" sz="quarter" idx="13"/>
          </p:nvPr>
        </p:nvSpPr>
        <p:spPr>
          <a:xfrm>
            <a:off x="357188" y="5616002"/>
            <a:ext cx="6144518" cy="3370486"/>
          </a:xfrm>
        </p:spPr>
        <p:txBody>
          <a:bodyPr tIns="50400" numCol="2" spcCol="46800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8" name="Tijdelijke aanduiding voor datum 7"/>
          <p:cNvSpPr>
            <a:spLocks noGrp="1"/>
          </p:cNvSpPr>
          <p:nvPr>
            <p:ph type="dt" sz="half" idx="15"/>
          </p:nvPr>
        </p:nvSpPr>
        <p:spPr/>
        <p:txBody>
          <a:bodyPr/>
          <a:lstStyle/>
          <a:p>
            <a:endParaRPr lang="nl-NL" dirty="0"/>
          </a:p>
        </p:txBody>
      </p:sp>
      <p:sp>
        <p:nvSpPr>
          <p:cNvPr id="9" name="Tijdelijke aanduiding voor voettekst 8"/>
          <p:cNvSpPr>
            <a:spLocks noGrp="1"/>
          </p:cNvSpPr>
          <p:nvPr>
            <p:ph type="ftr" sz="quarter" idx="16"/>
          </p:nvPr>
        </p:nvSpPr>
        <p:spPr/>
        <p:txBody>
          <a:bodyPr/>
          <a:lstStyle/>
          <a:p>
            <a:endParaRPr lang="nl-NL" dirty="0"/>
          </a:p>
        </p:txBody>
      </p:sp>
      <p:sp>
        <p:nvSpPr>
          <p:cNvPr id="10" name="Tijdelijke aanduiding voor dianummer 9"/>
          <p:cNvSpPr>
            <a:spLocks noGrp="1"/>
          </p:cNvSpPr>
          <p:nvPr>
            <p:ph type="sldNum" sz="quarter" idx="17"/>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34610474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Afbeelding horizontaal kleur titel">
    <p:bg>
      <p:bgRef idx="1001">
        <a:schemeClr val="bg2"/>
      </p:bgRef>
    </p:bg>
    <p:spTree>
      <p:nvGrpSpPr>
        <p:cNvPr id="1" name=""/>
        <p:cNvGrpSpPr/>
        <p:nvPr/>
      </p:nvGrpSpPr>
      <p:grpSpPr>
        <a:xfrm>
          <a:off x="0" y="0"/>
          <a:ext cx="0" cy="0"/>
          <a:chOff x="0" y="0"/>
          <a:chExt cx="0" cy="0"/>
        </a:xfrm>
      </p:grpSpPr>
      <p:sp>
        <p:nvSpPr>
          <p:cNvPr id="11" name="Tijdelijke aanduiding voor afbeelding 10"/>
          <p:cNvSpPr>
            <a:spLocks noGrp="1"/>
          </p:cNvSpPr>
          <p:nvPr>
            <p:ph type="pic" sz="quarter" idx="14"/>
          </p:nvPr>
        </p:nvSpPr>
        <p:spPr>
          <a:xfrm>
            <a:off x="0" y="4950711"/>
            <a:ext cx="6858000" cy="4955292"/>
          </a:xfrm>
          <a:custGeom>
            <a:avLst/>
            <a:gdLst>
              <a:gd name="connsiteX0" fmla="*/ 0 w 12192000"/>
              <a:gd name="connsiteY0" fmla="*/ 0 h 3430587"/>
              <a:gd name="connsiteX1" fmla="*/ 12192000 w 12192000"/>
              <a:gd name="connsiteY1" fmla="*/ 0 h 3430587"/>
              <a:gd name="connsiteX2" fmla="*/ 12192000 w 12192000"/>
              <a:gd name="connsiteY2" fmla="*/ 3430587 h 3430587"/>
              <a:gd name="connsiteX3" fmla="*/ 6330000 w 12192000"/>
              <a:gd name="connsiteY3" fmla="*/ 3430587 h 3430587"/>
              <a:gd name="connsiteX4" fmla="*/ 6330000 w 12192000"/>
              <a:gd name="connsiteY4" fmla="*/ 3192987 h 3430587"/>
              <a:gd name="connsiteX5" fmla="*/ 5862000 w 12192000"/>
              <a:gd name="connsiteY5" fmla="*/ 3192987 h 3430587"/>
              <a:gd name="connsiteX6" fmla="*/ 5862000 w 12192000"/>
              <a:gd name="connsiteY6" fmla="*/ 3430587 h 3430587"/>
              <a:gd name="connsiteX7" fmla="*/ 0 w 12192000"/>
              <a:gd name="connsiteY7" fmla="*/ 3430587 h 3430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30587">
                <a:moveTo>
                  <a:pt x="0" y="0"/>
                </a:moveTo>
                <a:lnTo>
                  <a:pt x="12192000" y="0"/>
                </a:lnTo>
                <a:lnTo>
                  <a:pt x="12192000" y="3430587"/>
                </a:lnTo>
                <a:lnTo>
                  <a:pt x="6330000" y="3430587"/>
                </a:lnTo>
                <a:lnTo>
                  <a:pt x="6330000" y="3192987"/>
                </a:lnTo>
                <a:lnTo>
                  <a:pt x="5862000" y="3192987"/>
                </a:lnTo>
                <a:lnTo>
                  <a:pt x="5862000" y="3430587"/>
                </a:lnTo>
                <a:lnTo>
                  <a:pt x="0" y="3430587"/>
                </a:lnTo>
                <a:close/>
              </a:path>
            </a:pathLst>
          </a:custGeom>
          <a:solidFill>
            <a:schemeClr val="tx1">
              <a:lumMod val="85000"/>
            </a:schemeClr>
          </a:solidFill>
        </p:spPr>
        <p:txBody>
          <a:bodyPr wrap="square" lIns="612000">
            <a:noAutofit/>
          </a:bodyPr>
          <a:lstStyle>
            <a:lvl1pPr>
              <a:buClr>
                <a:schemeClr val="bg2"/>
              </a:buClr>
              <a:defRPr>
                <a:solidFill>
                  <a:schemeClr val="bg1"/>
                </a:solidFill>
              </a:defRPr>
            </a:lvl1pPr>
          </a:lstStyle>
          <a:p>
            <a:r>
              <a:rPr lang="nl-NL"/>
              <a:t>Klik op het pictogram als u een afbeelding wilt toevoegen</a:t>
            </a:r>
            <a:endParaRPr lang="nl-NL" dirty="0"/>
          </a:p>
        </p:txBody>
      </p:sp>
      <p:sp>
        <p:nvSpPr>
          <p:cNvPr id="2" name="Titel 1"/>
          <p:cNvSpPr>
            <a:spLocks noGrp="1"/>
          </p:cNvSpPr>
          <p:nvPr>
            <p:ph type="title"/>
          </p:nvPr>
        </p:nvSpPr>
        <p:spPr>
          <a:xfrm>
            <a:off x="356402" y="1518400"/>
            <a:ext cx="6144965" cy="1367600"/>
          </a:xfrm>
        </p:spPr>
        <p:txBody>
          <a:bodyPr/>
          <a:lstStyle>
            <a:lvl1pPr>
              <a:defRPr>
                <a:solidFill>
                  <a:schemeClr val="tx1"/>
                </a:solidFill>
              </a:defRPr>
            </a:lvl1pPr>
          </a:lstStyle>
          <a:p>
            <a:r>
              <a:rPr lang="nl-NL"/>
              <a:t>Klik om de stijl te bewerken</a:t>
            </a:r>
            <a:endParaRPr lang="nl-NL" dirty="0"/>
          </a:p>
        </p:txBody>
      </p:sp>
      <p:sp>
        <p:nvSpPr>
          <p:cNvPr id="13" name="Tijdelijke aanduiding voor datum 12"/>
          <p:cNvSpPr>
            <a:spLocks noGrp="1"/>
          </p:cNvSpPr>
          <p:nvPr>
            <p:ph type="dt" sz="half" idx="15"/>
          </p:nvPr>
        </p:nvSpPr>
        <p:spPr/>
        <p:txBody>
          <a:bodyPr/>
          <a:lstStyle/>
          <a:p>
            <a:endParaRPr lang="nl-NL" dirty="0"/>
          </a:p>
        </p:txBody>
      </p:sp>
      <p:sp>
        <p:nvSpPr>
          <p:cNvPr id="14" name="Tijdelijke aanduiding voor voettekst 13"/>
          <p:cNvSpPr>
            <a:spLocks noGrp="1"/>
          </p:cNvSpPr>
          <p:nvPr>
            <p:ph type="ftr" sz="quarter" idx="16"/>
          </p:nvPr>
        </p:nvSpPr>
        <p:spPr/>
        <p:txBody>
          <a:bodyPr/>
          <a:lstStyle/>
          <a:p>
            <a:endParaRPr lang="nl-NL" dirty="0"/>
          </a:p>
        </p:txBody>
      </p:sp>
      <p:sp>
        <p:nvSpPr>
          <p:cNvPr id="15" name="Tijdelijke aanduiding voor dianummer 14"/>
          <p:cNvSpPr>
            <a:spLocks noGrp="1"/>
          </p:cNvSpPr>
          <p:nvPr>
            <p:ph type="sldNum" sz="quarter" idx="17"/>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315850997"/>
      </p:ext>
    </p:extLst>
  </p:cSld>
  <p:clrMapOvr>
    <a:overrideClrMapping bg1="dk1" tx1="lt1" bg2="dk2" tx2="lt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Afbeelding horizontaal wit titel">
    <p:bg>
      <p:bgRef idx="1001">
        <a:schemeClr val="bg1"/>
      </p:bgRef>
    </p:bg>
    <p:spTree>
      <p:nvGrpSpPr>
        <p:cNvPr id="1" name=""/>
        <p:cNvGrpSpPr/>
        <p:nvPr/>
      </p:nvGrpSpPr>
      <p:grpSpPr>
        <a:xfrm>
          <a:off x="0" y="0"/>
          <a:ext cx="0" cy="0"/>
          <a:chOff x="0" y="0"/>
          <a:chExt cx="0" cy="0"/>
        </a:xfrm>
      </p:grpSpPr>
      <p:sp>
        <p:nvSpPr>
          <p:cNvPr id="11" name="Tijdelijke aanduiding voor afbeelding 10"/>
          <p:cNvSpPr>
            <a:spLocks noGrp="1"/>
          </p:cNvSpPr>
          <p:nvPr>
            <p:ph type="pic" sz="quarter" idx="14"/>
          </p:nvPr>
        </p:nvSpPr>
        <p:spPr>
          <a:xfrm>
            <a:off x="0" y="4950711"/>
            <a:ext cx="6858000" cy="4955292"/>
          </a:xfrm>
          <a:custGeom>
            <a:avLst/>
            <a:gdLst>
              <a:gd name="connsiteX0" fmla="*/ 0 w 12192000"/>
              <a:gd name="connsiteY0" fmla="*/ 0 h 3430587"/>
              <a:gd name="connsiteX1" fmla="*/ 12192000 w 12192000"/>
              <a:gd name="connsiteY1" fmla="*/ 0 h 3430587"/>
              <a:gd name="connsiteX2" fmla="*/ 12192000 w 12192000"/>
              <a:gd name="connsiteY2" fmla="*/ 3430587 h 3430587"/>
              <a:gd name="connsiteX3" fmla="*/ 6330000 w 12192000"/>
              <a:gd name="connsiteY3" fmla="*/ 3430587 h 3430587"/>
              <a:gd name="connsiteX4" fmla="*/ 6330000 w 12192000"/>
              <a:gd name="connsiteY4" fmla="*/ 3192987 h 3430587"/>
              <a:gd name="connsiteX5" fmla="*/ 5862000 w 12192000"/>
              <a:gd name="connsiteY5" fmla="*/ 3192987 h 3430587"/>
              <a:gd name="connsiteX6" fmla="*/ 5862000 w 12192000"/>
              <a:gd name="connsiteY6" fmla="*/ 3430587 h 3430587"/>
              <a:gd name="connsiteX7" fmla="*/ 0 w 12192000"/>
              <a:gd name="connsiteY7" fmla="*/ 3430587 h 3430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30587">
                <a:moveTo>
                  <a:pt x="0" y="0"/>
                </a:moveTo>
                <a:lnTo>
                  <a:pt x="12192000" y="0"/>
                </a:lnTo>
                <a:lnTo>
                  <a:pt x="12192000" y="3430587"/>
                </a:lnTo>
                <a:lnTo>
                  <a:pt x="6330000" y="3430587"/>
                </a:lnTo>
                <a:lnTo>
                  <a:pt x="6330000" y="3192987"/>
                </a:lnTo>
                <a:lnTo>
                  <a:pt x="5862000" y="3192987"/>
                </a:lnTo>
                <a:lnTo>
                  <a:pt x="5862000" y="3430587"/>
                </a:lnTo>
                <a:lnTo>
                  <a:pt x="0" y="3430587"/>
                </a:lnTo>
                <a:close/>
              </a:path>
            </a:pathLst>
          </a:custGeom>
          <a:solidFill>
            <a:schemeClr val="tx1">
              <a:alpha val="10000"/>
            </a:schemeClr>
          </a:solidFill>
        </p:spPr>
        <p:txBody>
          <a:bodyPr wrap="square" lIns="612000">
            <a:noAutofit/>
          </a:bodyPr>
          <a:lstStyle/>
          <a:p>
            <a:r>
              <a:rPr lang="nl-NL"/>
              <a:t>Klik op het pictogram als u een afbeelding wilt toevoegen</a:t>
            </a:r>
          </a:p>
        </p:txBody>
      </p:sp>
      <p:sp>
        <p:nvSpPr>
          <p:cNvPr id="9" name="Titel 8"/>
          <p:cNvSpPr>
            <a:spLocks noGrp="1"/>
          </p:cNvSpPr>
          <p:nvPr>
            <p:ph type="title"/>
          </p:nvPr>
        </p:nvSpPr>
        <p:spPr>
          <a:xfrm>
            <a:off x="356742" y="1518400"/>
            <a:ext cx="6144965" cy="1367600"/>
          </a:xfrm>
        </p:spPr>
        <p:txBody>
          <a:bodyPr/>
          <a:lstStyle/>
          <a:p>
            <a:r>
              <a:rPr lang="nl-NL"/>
              <a:t>Klik om de stijl te bewerken</a:t>
            </a:r>
            <a:endParaRPr lang="nl-NL" dirty="0"/>
          </a:p>
        </p:txBody>
      </p:sp>
      <p:sp>
        <p:nvSpPr>
          <p:cNvPr id="5" name="Tijdelijke aanduiding voor datum 4"/>
          <p:cNvSpPr>
            <a:spLocks noGrp="1"/>
          </p:cNvSpPr>
          <p:nvPr>
            <p:ph type="dt" sz="half" idx="15"/>
          </p:nvPr>
        </p:nvSpPr>
        <p:spPr/>
        <p:txBody>
          <a:bodyPr/>
          <a:lstStyle/>
          <a:p>
            <a:endParaRPr lang="nl-NL" dirty="0"/>
          </a:p>
        </p:txBody>
      </p:sp>
      <p:sp>
        <p:nvSpPr>
          <p:cNvPr id="6" name="Tijdelijke aanduiding voor voettekst 5"/>
          <p:cNvSpPr>
            <a:spLocks noGrp="1"/>
          </p:cNvSpPr>
          <p:nvPr>
            <p:ph type="ftr" sz="quarter" idx="16"/>
          </p:nvPr>
        </p:nvSpPr>
        <p:spPr/>
        <p:txBody>
          <a:bodyPr/>
          <a:lstStyle/>
          <a:p>
            <a:endParaRPr lang="nl-NL" dirty="0"/>
          </a:p>
        </p:txBody>
      </p:sp>
      <p:sp>
        <p:nvSpPr>
          <p:cNvPr id="7" name="Tijdelijke aanduiding voor dianummer 6"/>
          <p:cNvSpPr>
            <a:spLocks noGrp="1"/>
          </p:cNvSpPr>
          <p:nvPr>
            <p:ph type="sldNum" sz="quarter" idx="17"/>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1504804626"/>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dia afbeelding verticaal">
    <p:spTree>
      <p:nvGrpSpPr>
        <p:cNvPr id="1" name=""/>
        <p:cNvGrpSpPr/>
        <p:nvPr/>
      </p:nvGrpSpPr>
      <p:grpSpPr>
        <a:xfrm>
          <a:off x="0" y="0"/>
          <a:ext cx="0" cy="0"/>
          <a:chOff x="0" y="0"/>
          <a:chExt cx="0" cy="0"/>
        </a:xfrm>
      </p:grpSpPr>
      <p:sp>
        <p:nvSpPr>
          <p:cNvPr id="14" name="Tijdelijke aanduiding voor afbeelding 31"/>
          <p:cNvSpPr>
            <a:spLocks noGrp="1"/>
          </p:cNvSpPr>
          <p:nvPr>
            <p:ph type="pic" sz="quarter" idx="22"/>
          </p:nvPr>
        </p:nvSpPr>
        <p:spPr>
          <a:xfrm>
            <a:off x="-1786" y="0"/>
            <a:ext cx="3430786" cy="9906000"/>
          </a:xfrm>
          <a:custGeom>
            <a:avLst/>
            <a:gdLst>
              <a:gd name="connsiteX0" fmla="*/ 0 w 6099175"/>
              <a:gd name="connsiteY0" fmla="*/ 0 h 6858000"/>
              <a:gd name="connsiteX1" fmla="*/ 5776763 w 6099175"/>
              <a:gd name="connsiteY1" fmla="*/ 0 h 6858000"/>
              <a:gd name="connsiteX2" fmla="*/ 5776763 w 6099175"/>
              <a:gd name="connsiteY2" fmla="*/ 1144800 h 6858000"/>
              <a:gd name="connsiteX3" fmla="*/ 6099175 w 6099175"/>
              <a:gd name="connsiteY3" fmla="*/ 1144800 h 6858000"/>
              <a:gd name="connsiteX4" fmla="*/ 6099175 w 6099175"/>
              <a:gd name="connsiteY4" fmla="*/ 6541200 h 6858000"/>
              <a:gd name="connsiteX5" fmla="*/ 5776595 w 6099175"/>
              <a:gd name="connsiteY5" fmla="*/ 6541200 h 6858000"/>
              <a:gd name="connsiteX6" fmla="*/ 5776595 w 6099175"/>
              <a:gd name="connsiteY6" fmla="*/ 6858000 h 6858000"/>
              <a:gd name="connsiteX7" fmla="*/ 0 w 6099175"/>
              <a:gd name="connsiteY7" fmla="*/ 6858000 h 6858000"/>
              <a:gd name="connsiteX0" fmla="*/ 0 w 6099175"/>
              <a:gd name="connsiteY0" fmla="*/ 0 h 6858000"/>
              <a:gd name="connsiteX1" fmla="*/ 5776763 w 6099175"/>
              <a:gd name="connsiteY1" fmla="*/ 0 h 6858000"/>
              <a:gd name="connsiteX2" fmla="*/ 5776763 w 6099175"/>
              <a:gd name="connsiteY2" fmla="*/ 1144800 h 6858000"/>
              <a:gd name="connsiteX3" fmla="*/ 6099175 w 6099175"/>
              <a:gd name="connsiteY3" fmla="*/ 1280531 h 6858000"/>
              <a:gd name="connsiteX4" fmla="*/ 6099175 w 6099175"/>
              <a:gd name="connsiteY4" fmla="*/ 6541200 h 6858000"/>
              <a:gd name="connsiteX5" fmla="*/ 5776595 w 6099175"/>
              <a:gd name="connsiteY5" fmla="*/ 6541200 h 6858000"/>
              <a:gd name="connsiteX6" fmla="*/ 5776595 w 6099175"/>
              <a:gd name="connsiteY6" fmla="*/ 6858000 h 6858000"/>
              <a:gd name="connsiteX7" fmla="*/ 0 w 6099175"/>
              <a:gd name="connsiteY7" fmla="*/ 6858000 h 6858000"/>
              <a:gd name="connsiteX8" fmla="*/ 0 w 6099175"/>
              <a:gd name="connsiteY8" fmla="*/ 0 h 6858000"/>
              <a:gd name="connsiteX0" fmla="*/ 0 w 6099175"/>
              <a:gd name="connsiteY0" fmla="*/ 0 h 6858000"/>
              <a:gd name="connsiteX1" fmla="*/ 5776763 w 6099175"/>
              <a:gd name="connsiteY1" fmla="*/ 0 h 6858000"/>
              <a:gd name="connsiteX2" fmla="*/ 5776763 w 6099175"/>
              <a:gd name="connsiteY2" fmla="*/ 1278150 h 6858000"/>
              <a:gd name="connsiteX3" fmla="*/ 6099175 w 6099175"/>
              <a:gd name="connsiteY3" fmla="*/ 1280531 h 6858000"/>
              <a:gd name="connsiteX4" fmla="*/ 6099175 w 6099175"/>
              <a:gd name="connsiteY4" fmla="*/ 6541200 h 6858000"/>
              <a:gd name="connsiteX5" fmla="*/ 5776595 w 6099175"/>
              <a:gd name="connsiteY5" fmla="*/ 6541200 h 6858000"/>
              <a:gd name="connsiteX6" fmla="*/ 5776595 w 6099175"/>
              <a:gd name="connsiteY6" fmla="*/ 6858000 h 6858000"/>
              <a:gd name="connsiteX7" fmla="*/ 0 w 6099175"/>
              <a:gd name="connsiteY7" fmla="*/ 6858000 h 6858000"/>
              <a:gd name="connsiteX8" fmla="*/ 0 w 6099175"/>
              <a:gd name="connsiteY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99175" h="6858000">
                <a:moveTo>
                  <a:pt x="0" y="0"/>
                </a:moveTo>
                <a:lnTo>
                  <a:pt x="5776763" y="0"/>
                </a:lnTo>
                <a:lnTo>
                  <a:pt x="5776763" y="1278150"/>
                </a:lnTo>
                <a:lnTo>
                  <a:pt x="6099175" y="1280531"/>
                </a:lnTo>
                <a:lnTo>
                  <a:pt x="6099175" y="6541200"/>
                </a:lnTo>
                <a:lnTo>
                  <a:pt x="5776595" y="6541200"/>
                </a:lnTo>
                <a:lnTo>
                  <a:pt x="5776595" y="6858000"/>
                </a:lnTo>
                <a:lnTo>
                  <a:pt x="0" y="6858000"/>
                </a:lnTo>
                <a:lnTo>
                  <a:pt x="0" y="0"/>
                </a:lnTo>
                <a:close/>
              </a:path>
            </a:pathLst>
          </a:custGeom>
          <a:solidFill>
            <a:schemeClr val="bg1">
              <a:lumMod val="85000"/>
            </a:schemeClr>
          </a:solidFill>
        </p:spPr>
        <p:txBody>
          <a:bodyPr wrap="square" lIns="612000" anchor="ctr" anchorCtr="0">
            <a:noAutofit/>
          </a:bodyPr>
          <a:lstStyle/>
          <a:p>
            <a:r>
              <a:rPr lang="nl-NL"/>
              <a:t>Klik op het pictogram als u een afbeelding wilt toevoegen</a:t>
            </a:r>
          </a:p>
        </p:txBody>
      </p:sp>
      <p:sp>
        <p:nvSpPr>
          <p:cNvPr id="16" name="Rechthoek 15"/>
          <p:cNvSpPr/>
          <p:nvPr userDrawn="1"/>
        </p:nvSpPr>
        <p:spPr>
          <a:xfrm>
            <a:off x="3429000" y="0"/>
            <a:ext cx="3429000" cy="990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013"/>
          </a:p>
        </p:txBody>
      </p:sp>
      <p:sp>
        <p:nvSpPr>
          <p:cNvPr id="24" name="Tijdelijke aanduiding voor tekst 16"/>
          <p:cNvSpPr>
            <a:spLocks noGrp="1"/>
          </p:cNvSpPr>
          <p:nvPr>
            <p:ph type="body" sz="quarter" idx="21" hasCustomPrompt="1"/>
          </p:nvPr>
        </p:nvSpPr>
        <p:spPr>
          <a:xfrm>
            <a:off x="3686175" y="8424077"/>
            <a:ext cx="2814750" cy="562409"/>
          </a:xfrm>
        </p:spPr>
        <p:txBody>
          <a:bodyPr lIns="118800" anchor="b" anchorCtr="0">
            <a:noAutofit/>
          </a:bodyPr>
          <a:lstStyle>
            <a:lvl1pPr marL="0" indent="0">
              <a:buNone/>
              <a:defRPr sz="900">
                <a:solidFill>
                  <a:schemeClr val="bg1"/>
                </a:solidFill>
              </a:defRPr>
            </a:lvl1pPr>
            <a:lvl2pPr>
              <a:defRPr sz="1013">
                <a:solidFill>
                  <a:schemeClr val="bg1"/>
                </a:solidFill>
              </a:defRPr>
            </a:lvl2pPr>
            <a:lvl3pPr>
              <a:defRPr sz="1013">
                <a:solidFill>
                  <a:schemeClr val="bg1"/>
                </a:solidFill>
              </a:defRPr>
            </a:lvl3pPr>
            <a:lvl4pPr>
              <a:defRPr sz="1013">
                <a:solidFill>
                  <a:schemeClr val="bg1"/>
                </a:solidFill>
              </a:defRPr>
            </a:lvl4pPr>
            <a:lvl5pPr>
              <a:defRPr sz="1013">
                <a:solidFill>
                  <a:schemeClr val="bg1"/>
                </a:solidFill>
              </a:defRPr>
            </a:lvl5pPr>
          </a:lstStyle>
          <a:p>
            <a:pPr lvl="0"/>
            <a:r>
              <a:rPr lang="nl-NL" dirty="0"/>
              <a:t>Naam spreker</a:t>
            </a:r>
          </a:p>
        </p:txBody>
      </p:sp>
      <p:sp>
        <p:nvSpPr>
          <p:cNvPr id="19" name="Rechthoek 18"/>
          <p:cNvSpPr/>
          <p:nvPr userDrawn="1"/>
        </p:nvSpPr>
        <p:spPr>
          <a:xfrm>
            <a:off x="3247550" y="9448400"/>
            <a:ext cx="364331" cy="457600"/>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013"/>
          </a:p>
        </p:txBody>
      </p:sp>
      <p:sp>
        <p:nvSpPr>
          <p:cNvPr id="11" name="Tijdelijke aanduiding voor datum 10"/>
          <p:cNvSpPr>
            <a:spLocks noGrp="1"/>
          </p:cNvSpPr>
          <p:nvPr>
            <p:ph type="dt" sz="half" idx="23"/>
          </p:nvPr>
        </p:nvSpPr>
        <p:spPr/>
        <p:txBody>
          <a:bodyPr/>
          <a:lstStyle/>
          <a:p>
            <a:endParaRPr lang="nl-NL" dirty="0"/>
          </a:p>
        </p:txBody>
      </p:sp>
      <p:sp>
        <p:nvSpPr>
          <p:cNvPr id="12" name="Tijdelijke aanduiding voor voettekst 11"/>
          <p:cNvSpPr>
            <a:spLocks noGrp="1"/>
          </p:cNvSpPr>
          <p:nvPr>
            <p:ph type="ftr" sz="quarter" idx="24"/>
          </p:nvPr>
        </p:nvSpPr>
        <p:spPr/>
        <p:txBody>
          <a:bodyPr/>
          <a:lstStyle/>
          <a:p>
            <a:endParaRPr lang="nl-NL" dirty="0"/>
          </a:p>
        </p:txBody>
      </p:sp>
      <p:sp>
        <p:nvSpPr>
          <p:cNvPr id="15" name="Tijdelijke aanduiding voor dianummer 14"/>
          <p:cNvSpPr>
            <a:spLocks noGrp="1"/>
          </p:cNvSpPr>
          <p:nvPr>
            <p:ph type="sldNum" sz="quarter" idx="25"/>
          </p:nvPr>
        </p:nvSpPr>
        <p:spPr/>
        <p:txBody>
          <a:bodyPr/>
          <a:lstStyle/>
          <a:p>
            <a:fld id="{10A0A6AF-03C5-477E-939A-E28F7E7F05EA}" type="slidenum">
              <a:rPr lang="nl-NL" smtClean="0"/>
              <a:pPr/>
              <a:t>‹nr.›</a:t>
            </a:fld>
            <a:endParaRPr lang="nl-NL" dirty="0"/>
          </a:p>
        </p:txBody>
      </p:sp>
      <p:sp>
        <p:nvSpPr>
          <p:cNvPr id="17" name="Titel 1"/>
          <p:cNvSpPr>
            <a:spLocks noGrp="1"/>
          </p:cNvSpPr>
          <p:nvPr>
            <p:ph type="ctrTitle"/>
          </p:nvPr>
        </p:nvSpPr>
        <p:spPr>
          <a:xfrm>
            <a:off x="3686175" y="2723452"/>
            <a:ext cx="2814750" cy="3374800"/>
          </a:xfrm>
        </p:spPr>
        <p:txBody>
          <a:bodyPr tIns="90000" bIns="90000" anchor="b">
            <a:normAutofit/>
          </a:bodyPr>
          <a:lstStyle>
            <a:lvl1pPr algn="l">
              <a:defRPr sz="2025">
                <a:solidFill>
                  <a:schemeClr val="bg1"/>
                </a:solidFill>
              </a:defRPr>
            </a:lvl1pPr>
          </a:lstStyle>
          <a:p>
            <a:r>
              <a:rPr lang="nl-NL"/>
              <a:t>Klik om de stijl te bewerken</a:t>
            </a:r>
            <a:endParaRPr lang="nl-NL" dirty="0"/>
          </a:p>
        </p:txBody>
      </p:sp>
      <p:sp>
        <p:nvSpPr>
          <p:cNvPr id="18" name="Ondertitel 2"/>
          <p:cNvSpPr>
            <a:spLocks noGrp="1"/>
          </p:cNvSpPr>
          <p:nvPr>
            <p:ph type="subTitle" idx="1"/>
          </p:nvPr>
        </p:nvSpPr>
        <p:spPr>
          <a:xfrm>
            <a:off x="3686175" y="6093053"/>
            <a:ext cx="2814750" cy="2331024"/>
          </a:xfrm>
        </p:spPr>
        <p:txBody>
          <a:bodyPr lIns="104400" tIns="90000" rIns="90000" bIns="46800"/>
          <a:lstStyle>
            <a:lvl1pPr marL="0" indent="0" algn="l">
              <a:buNone/>
              <a:defRPr sz="1350">
                <a:solidFill>
                  <a:schemeClr val="bg1"/>
                </a:solidFill>
              </a:defRPr>
            </a:lvl1pPr>
            <a:lvl2pPr marL="257178" indent="0" algn="ctr">
              <a:buNone/>
              <a:defRPr sz="1125"/>
            </a:lvl2pPr>
            <a:lvl3pPr marL="514356" indent="0" algn="ctr">
              <a:buNone/>
              <a:defRPr sz="1013"/>
            </a:lvl3pPr>
            <a:lvl4pPr marL="771535" indent="0" algn="ctr">
              <a:buNone/>
              <a:defRPr sz="900"/>
            </a:lvl4pPr>
            <a:lvl5pPr marL="1028713" indent="0" algn="ctr">
              <a:buNone/>
              <a:defRPr sz="900"/>
            </a:lvl5pPr>
            <a:lvl6pPr marL="1285891" indent="0" algn="ctr">
              <a:buNone/>
              <a:defRPr sz="900"/>
            </a:lvl6pPr>
            <a:lvl7pPr marL="1543069" indent="0" algn="ctr">
              <a:buNone/>
              <a:defRPr sz="900"/>
            </a:lvl7pPr>
            <a:lvl8pPr marL="1800248" indent="0" algn="ctr">
              <a:buNone/>
              <a:defRPr sz="900"/>
            </a:lvl8pPr>
            <a:lvl9pPr marL="2057426" indent="0" algn="ctr">
              <a:buNone/>
              <a:defRPr sz="900"/>
            </a:lvl9pPr>
          </a:lstStyle>
          <a:p>
            <a:r>
              <a:rPr lang="nl-NL"/>
              <a:t>Klik om de ondertitelstijl van het model te bewerken</a:t>
            </a:r>
            <a:endParaRPr lang="nl-NL" dirty="0"/>
          </a:p>
        </p:txBody>
      </p:sp>
      <p:pic>
        <p:nvPicPr>
          <p:cNvPr id="20" name="Afbeelding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6858675" cy="2432811"/>
          </a:xfrm>
          <a:prstGeom prst="rect">
            <a:avLst/>
          </a:prstGeom>
        </p:spPr>
      </p:pic>
    </p:spTree>
    <p:extLst>
      <p:ext uri="{BB962C8B-B14F-4D97-AF65-F5344CB8AC3E}">
        <p14:creationId xmlns:p14="http://schemas.microsoft.com/office/powerpoint/2010/main" val="62622345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Afbeeldin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8677955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Afbeelding met tite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el 4"/>
          <p:cNvSpPr>
            <a:spLocks noGrp="1"/>
          </p:cNvSpPr>
          <p:nvPr>
            <p:ph type="title"/>
          </p:nvPr>
        </p:nvSpPr>
        <p:spPr>
          <a:xfrm>
            <a:off x="0" y="7444343"/>
            <a:ext cx="6858000" cy="832000"/>
          </a:xfrm>
          <a:solidFill>
            <a:schemeClr val="tx2"/>
          </a:solidFill>
        </p:spPr>
        <p:txBody>
          <a:bodyPr lIns="756000" anchor="ctr" anchorCtr="0">
            <a:noAutofit/>
          </a:bodyPr>
          <a:lstStyle>
            <a:lvl1pPr algn="l">
              <a:defRPr sz="1800">
                <a:solidFill>
                  <a:schemeClr val="bg1"/>
                </a:solidFill>
              </a:defRPr>
            </a:lvl1pPr>
          </a:lstStyle>
          <a:p>
            <a:r>
              <a:rPr lang="nl-NL"/>
              <a:t>Klik om de stijl te bewerken</a:t>
            </a:r>
            <a:endParaRPr lang="nl-NL" dirty="0"/>
          </a:p>
        </p:txBody>
      </p:sp>
      <p:sp>
        <p:nvSpPr>
          <p:cNvPr id="3" name="Tijdelijke aanduiding voor tekst 2"/>
          <p:cNvSpPr>
            <a:spLocks noGrp="1"/>
          </p:cNvSpPr>
          <p:nvPr>
            <p:ph type="body" sz="quarter" idx="10"/>
          </p:nvPr>
        </p:nvSpPr>
        <p:spPr>
          <a:xfrm>
            <a:off x="0" y="8414486"/>
            <a:ext cx="6858000" cy="572000"/>
          </a:xfrm>
          <a:solidFill>
            <a:schemeClr val="bg1"/>
          </a:solidFill>
        </p:spPr>
        <p:txBody>
          <a:bodyPr lIns="756000" anchor="ctr" anchorCtr="0">
            <a:normAutofit/>
          </a:bodyPr>
          <a:lstStyle>
            <a:lvl1pPr marL="0" indent="0">
              <a:buNone/>
              <a:defRPr sz="1125" i="0">
                <a:solidFill>
                  <a:schemeClr val="tx1"/>
                </a:solidFill>
              </a:defRPr>
            </a:lvl1pPr>
            <a:lvl2pPr marL="176177" indent="0">
              <a:buNone/>
              <a:defRPr/>
            </a:lvl2pPr>
            <a:lvl3pPr marL="354380" indent="0">
              <a:buNone/>
              <a:defRPr/>
            </a:lvl3pPr>
            <a:lvl4pPr marL="530557" indent="0">
              <a:buNone/>
              <a:defRPr/>
            </a:lvl4pPr>
            <a:lvl5pPr marL="708759" indent="0">
              <a:buNone/>
              <a:defRPr/>
            </a:lvl5pPr>
          </a:lstStyle>
          <a:p>
            <a:pPr lvl="0"/>
            <a:r>
              <a:rPr lang="nl-NL"/>
              <a:t>Tekststijl van het model bewerken</a:t>
            </a:r>
          </a:p>
        </p:txBody>
      </p:sp>
      <p:pic>
        <p:nvPicPr>
          <p:cNvPr id="4" name="Afbeelding 3"/>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786" y="0"/>
            <a:ext cx="6861572" cy="1540933"/>
          </a:xfrm>
          <a:prstGeom prst="rect">
            <a:avLst/>
          </a:prstGeom>
        </p:spPr>
      </p:pic>
    </p:spTree>
    <p:extLst>
      <p:ext uri="{BB962C8B-B14F-4D97-AF65-F5344CB8AC3E}">
        <p14:creationId xmlns:p14="http://schemas.microsoft.com/office/powerpoint/2010/main" val="99240268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abel/grafiek">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nl-NL"/>
              <a:t>Klik om de stijl te bewerken</a:t>
            </a:r>
            <a:endParaRPr lang="nl-NL" dirty="0"/>
          </a:p>
        </p:txBody>
      </p:sp>
      <p:sp>
        <p:nvSpPr>
          <p:cNvPr id="3" name="Tijdelijke aanduiding voor inhoud 2"/>
          <p:cNvSpPr>
            <a:spLocks noGrp="1"/>
          </p:cNvSpPr>
          <p:nvPr>
            <p:ph sz="quarter" idx="13"/>
          </p:nvPr>
        </p:nvSpPr>
        <p:spPr>
          <a:xfrm>
            <a:off x="357188" y="3288242"/>
            <a:ext cx="6144518" cy="5698244"/>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10" name="Tijdelijke aanduiding voor datum 9"/>
          <p:cNvSpPr>
            <a:spLocks noGrp="1"/>
          </p:cNvSpPr>
          <p:nvPr>
            <p:ph type="dt" sz="half" idx="14"/>
          </p:nvPr>
        </p:nvSpPr>
        <p:spPr/>
        <p:txBody>
          <a:bodyPr/>
          <a:lstStyle/>
          <a:p>
            <a:endParaRPr lang="nl-NL" dirty="0"/>
          </a:p>
        </p:txBody>
      </p:sp>
      <p:sp>
        <p:nvSpPr>
          <p:cNvPr id="11" name="Tijdelijke aanduiding voor voettekst 10"/>
          <p:cNvSpPr>
            <a:spLocks noGrp="1"/>
          </p:cNvSpPr>
          <p:nvPr>
            <p:ph type="ftr" sz="quarter" idx="15"/>
          </p:nvPr>
        </p:nvSpPr>
        <p:spPr/>
        <p:txBody>
          <a:bodyPr/>
          <a:lstStyle/>
          <a:p>
            <a:endParaRPr lang="nl-NL" dirty="0"/>
          </a:p>
        </p:txBody>
      </p:sp>
      <p:sp>
        <p:nvSpPr>
          <p:cNvPr id="12" name="Tijdelijke aanduiding voor dianummer 11"/>
          <p:cNvSpPr>
            <a:spLocks noGrp="1"/>
          </p:cNvSpPr>
          <p:nvPr>
            <p:ph type="sldNum" sz="quarter" idx="16"/>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5900031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abel/grafiek met bijschrift">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nl-NL"/>
              <a:t>Klik om de stijl te bewerken</a:t>
            </a:r>
          </a:p>
        </p:txBody>
      </p:sp>
      <p:sp>
        <p:nvSpPr>
          <p:cNvPr id="3" name="Tijdelijke aanduiding voor tekst 2"/>
          <p:cNvSpPr>
            <a:spLocks noGrp="1"/>
          </p:cNvSpPr>
          <p:nvPr>
            <p:ph type="body" sz="quarter" idx="14"/>
          </p:nvPr>
        </p:nvSpPr>
        <p:spPr>
          <a:xfrm>
            <a:off x="4476858" y="3288242"/>
            <a:ext cx="2025000" cy="5686778"/>
          </a:xfrm>
        </p:spPr>
        <p:txBody>
          <a:bodyPr/>
          <a:lstStyle>
            <a:lvl1pPr marL="0" indent="0">
              <a:buNone/>
              <a:defRPr sz="1125"/>
            </a:lvl1pPr>
            <a:lvl2pPr marL="176177" indent="0">
              <a:buNone/>
              <a:defRPr sz="1013"/>
            </a:lvl2pPr>
            <a:lvl3pPr marL="354380" indent="0">
              <a:buNone/>
              <a:defRPr sz="900"/>
            </a:lvl3pPr>
            <a:lvl4pPr marL="530557" indent="0">
              <a:buNone/>
              <a:defRPr sz="900"/>
            </a:lvl4pPr>
            <a:lvl5pPr marL="708759" indent="0">
              <a:buNone/>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9" name="Tijdelijke aanduiding voor inhoud 8"/>
          <p:cNvSpPr>
            <a:spLocks noGrp="1"/>
          </p:cNvSpPr>
          <p:nvPr>
            <p:ph sz="quarter" idx="15"/>
          </p:nvPr>
        </p:nvSpPr>
        <p:spPr>
          <a:xfrm>
            <a:off x="357190" y="3288242"/>
            <a:ext cx="4038167" cy="5698244"/>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11" name="Tijdelijke aanduiding voor datum 10"/>
          <p:cNvSpPr>
            <a:spLocks noGrp="1"/>
          </p:cNvSpPr>
          <p:nvPr>
            <p:ph type="dt" sz="half" idx="16"/>
          </p:nvPr>
        </p:nvSpPr>
        <p:spPr/>
        <p:txBody>
          <a:bodyPr/>
          <a:lstStyle/>
          <a:p>
            <a:endParaRPr lang="nl-NL" dirty="0"/>
          </a:p>
        </p:txBody>
      </p:sp>
      <p:sp>
        <p:nvSpPr>
          <p:cNvPr id="12" name="Tijdelijke aanduiding voor voettekst 11"/>
          <p:cNvSpPr>
            <a:spLocks noGrp="1"/>
          </p:cNvSpPr>
          <p:nvPr>
            <p:ph type="ftr" sz="quarter" idx="17"/>
          </p:nvPr>
        </p:nvSpPr>
        <p:spPr/>
        <p:txBody>
          <a:bodyPr/>
          <a:lstStyle/>
          <a:p>
            <a:endParaRPr lang="nl-NL" dirty="0"/>
          </a:p>
        </p:txBody>
      </p:sp>
      <p:sp>
        <p:nvSpPr>
          <p:cNvPr id="13" name="Tijdelijke aanduiding voor dianummer 12"/>
          <p:cNvSpPr>
            <a:spLocks noGrp="1"/>
          </p:cNvSpPr>
          <p:nvPr>
            <p:ph type="sldNum" sz="quarter" idx="18"/>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20868889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abel/grafiek verticaal">
    <p:spTree>
      <p:nvGrpSpPr>
        <p:cNvPr id="1" name=""/>
        <p:cNvGrpSpPr/>
        <p:nvPr/>
      </p:nvGrpSpPr>
      <p:grpSpPr>
        <a:xfrm>
          <a:off x="0" y="0"/>
          <a:ext cx="0" cy="0"/>
          <a:chOff x="0" y="0"/>
          <a:chExt cx="0" cy="0"/>
        </a:xfrm>
      </p:grpSpPr>
      <p:sp>
        <p:nvSpPr>
          <p:cNvPr id="7" name="Rechthoek 6"/>
          <p:cNvSpPr/>
          <p:nvPr userDrawn="1"/>
        </p:nvSpPr>
        <p:spPr>
          <a:xfrm>
            <a:off x="3429000" y="0"/>
            <a:ext cx="3429000" cy="990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013"/>
          </a:p>
        </p:txBody>
      </p:sp>
      <p:sp>
        <p:nvSpPr>
          <p:cNvPr id="10" name="Tijdelijke aanduiding voor tekst 9"/>
          <p:cNvSpPr>
            <a:spLocks noGrp="1"/>
          </p:cNvSpPr>
          <p:nvPr>
            <p:ph type="body" sz="quarter" idx="14"/>
          </p:nvPr>
        </p:nvSpPr>
        <p:spPr>
          <a:xfrm>
            <a:off x="3684389" y="3307201"/>
            <a:ext cx="2814750" cy="5679286"/>
          </a:xfrm>
        </p:spPr>
        <p:txBody>
          <a:bodyPr anchor="t" anchorCtr="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NL" dirty="0"/>
          </a:p>
        </p:txBody>
      </p:sp>
      <p:pic>
        <p:nvPicPr>
          <p:cNvPr id="8" name="Afbeelding 7"/>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786" y="0"/>
            <a:ext cx="6861572" cy="1540933"/>
          </a:xfrm>
          <a:prstGeom prst="rect">
            <a:avLst/>
          </a:prstGeom>
        </p:spPr>
      </p:pic>
      <p:sp>
        <p:nvSpPr>
          <p:cNvPr id="12" name="Rechthoek 11"/>
          <p:cNvSpPr>
            <a:spLocks/>
          </p:cNvSpPr>
          <p:nvPr userDrawn="1"/>
        </p:nvSpPr>
        <p:spPr>
          <a:xfrm>
            <a:off x="3297375" y="9562800"/>
            <a:ext cx="263250" cy="343200"/>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013" dirty="0"/>
          </a:p>
        </p:txBody>
      </p:sp>
      <p:sp>
        <p:nvSpPr>
          <p:cNvPr id="2" name="Titel 1"/>
          <p:cNvSpPr>
            <a:spLocks noGrp="1"/>
          </p:cNvSpPr>
          <p:nvPr>
            <p:ph type="title"/>
          </p:nvPr>
        </p:nvSpPr>
        <p:spPr>
          <a:xfrm>
            <a:off x="3684389" y="1518403"/>
            <a:ext cx="2814750" cy="1369401"/>
          </a:xfrm>
        </p:spPr>
        <p:txBody>
          <a:bodyPr/>
          <a:lstStyle>
            <a:lvl1pPr>
              <a:defRPr>
                <a:solidFill>
                  <a:schemeClr val="bg1"/>
                </a:solidFill>
              </a:defRPr>
            </a:lvl1pPr>
          </a:lstStyle>
          <a:p>
            <a:r>
              <a:rPr lang="nl-NL"/>
              <a:t>Klik om de stijl te bewerken</a:t>
            </a:r>
            <a:endParaRPr lang="nl-NL" dirty="0"/>
          </a:p>
        </p:txBody>
      </p:sp>
      <p:sp>
        <p:nvSpPr>
          <p:cNvPr id="9" name="Tijdelijke aanduiding voor inhoud 8"/>
          <p:cNvSpPr>
            <a:spLocks noGrp="1"/>
          </p:cNvSpPr>
          <p:nvPr>
            <p:ph sz="quarter" idx="19"/>
          </p:nvPr>
        </p:nvSpPr>
        <p:spPr>
          <a:xfrm>
            <a:off x="357187" y="1540934"/>
            <a:ext cx="2814638" cy="7445552"/>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14" name="Tijdelijke aanduiding voor datum 13"/>
          <p:cNvSpPr>
            <a:spLocks noGrp="1"/>
          </p:cNvSpPr>
          <p:nvPr>
            <p:ph type="dt" sz="half" idx="20"/>
          </p:nvPr>
        </p:nvSpPr>
        <p:spPr/>
        <p:txBody>
          <a:bodyPr/>
          <a:lstStyle/>
          <a:p>
            <a:endParaRPr lang="nl-NL" dirty="0"/>
          </a:p>
        </p:txBody>
      </p:sp>
      <p:sp>
        <p:nvSpPr>
          <p:cNvPr id="15" name="Tijdelijke aanduiding voor voettekst 14"/>
          <p:cNvSpPr>
            <a:spLocks noGrp="1"/>
          </p:cNvSpPr>
          <p:nvPr>
            <p:ph type="ftr" sz="quarter" idx="21"/>
          </p:nvPr>
        </p:nvSpPr>
        <p:spPr/>
        <p:txBody>
          <a:bodyPr/>
          <a:lstStyle/>
          <a:p>
            <a:endParaRPr lang="nl-NL" dirty="0"/>
          </a:p>
        </p:txBody>
      </p:sp>
      <p:sp>
        <p:nvSpPr>
          <p:cNvPr id="16" name="Tijdelijke aanduiding voor dianummer 15"/>
          <p:cNvSpPr>
            <a:spLocks noGrp="1"/>
          </p:cNvSpPr>
          <p:nvPr>
            <p:ph type="sldNum" sz="quarter" idx="2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904443803"/>
      </p:ext>
    </p:extLst>
  </p:cSld>
  <p:clrMapOvr>
    <a:masterClrMapping/>
  </p:clrMapOvr>
  <p:extLst>
    <p:ext uri="{DCECCB84-F9BA-43D5-87BE-67443E8EF086}">
      <p15:sldGuideLst xmlns:p15="http://schemas.microsoft.com/office/powerpoint/2012/main">
        <p15:guide id="1" orient="horz" pos="2399" userDrawn="1">
          <p15:clr>
            <a:srgbClr val="FBAE40"/>
          </p15:clr>
        </p15:guide>
        <p15:guide id="2" orient="horz" pos="3841" userDrawn="1">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Contact A">
    <p:spTree>
      <p:nvGrpSpPr>
        <p:cNvPr id="1" name=""/>
        <p:cNvGrpSpPr/>
        <p:nvPr/>
      </p:nvGrpSpPr>
      <p:grpSpPr>
        <a:xfrm>
          <a:off x="0" y="0"/>
          <a:ext cx="0" cy="0"/>
          <a:chOff x="0" y="0"/>
          <a:chExt cx="0" cy="0"/>
        </a:xfrm>
      </p:grpSpPr>
      <p:sp>
        <p:nvSpPr>
          <p:cNvPr id="6" name="Rechthoek 5"/>
          <p:cNvSpPr/>
          <p:nvPr userDrawn="1"/>
        </p:nvSpPr>
        <p:spPr>
          <a:xfrm>
            <a:off x="0" y="1"/>
            <a:ext cx="6858000" cy="49507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013"/>
          </a:p>
        </p:txBody>
      </p:sp>
      <p:sp>
        <p:nvSpPr>
          <p:cNvPr id="2" name="Titel 1"/>
          <p:cNvSpPr>
            <a:spLocks noGrp="1"/>
          </p:cNvSpPr>
          <p:nvPr>
            <p:ph type="title" hasCustomPrompt="1"/>
          </p:nvPr>
        </p:nvSpPr>
        <p:spPr>
          <a:xfrm>
            <a:off x="357188" y="2709224"/>
            <a:ext cx="6144518" cy="2241483"/>
          </a:xfrm>
        </p:spPr>
        <p:txBody>
          <a:bodyPr anchor="ctr" anchorCtr="0">
            <a:normAutofit/>
          </a:bodyPr>
          <a:lstStyle>
            <a:lvl1pPr>
              <a:defRPr sz="2700">
                <a:solidFill>
                  <a:schemeClr val="bg1"/>
                </a:solidFill>
              </a:defRPr>
            </a:lvl1pPr>
          </a:lstStyle>
          <a:p>
            <a:r>
              <a:rPr lang="nl-NL" dirty="0"/>
              <a:t>Typ een afsluitende zin</a:t>
            </a:r>
          </a:p>
        </p:txBody>
      </p:sp>
      <p:sp>
        <p:nvSpPr>
          <p:cNvPr id="18" name="Tijdelijke aanduiding voor tekst 13"/>
          <p:cNvSpPr>
            <a:spLocks noGrp="1"/>
          </p:cNvSpPr>
          <p:nvPr>
            <p:ph type="body" sz="quarter" idx="13" hasCustomPrompt="1"/>
          </p:nvPr>
        </p:nvSpPr>
        <p:spPr>
          <a:xfrm>
            <a:off x="2900674" y="5555365"/>
            <a:ext cx="2632500" cy="999388"/>
          </a:xfrm>
        </p:spPr>
        <p:txBody>
          <a:bodyPr numCol="1" spcCol="180000" anchor="ctr" anchorCtr="0">
            <a:normAutofit/>
          </a:bodyPr>
          <a:lstStyle>
            <a:lvl1pPr marL="0" indent="0">
              <a:buNone/>
              <a:defRPr sz="1125" i="0">
                <a:solidFill>
                  <a:schemeClr val="tx2"/>
                </a:solidFill>
              </a:defRPr>
            </a:lvl1pPr>
          </a:lstStyle>
          <a:p>
            <a:pPr lvl="0"/>
            <a:r>
              <a:rPr lang="nl-NL" dirty="0"/>
              <a:t>Klik om de tekststijl van het model te bewerken</a:t>
            </a:r>
          </a:p>
        </p:txBody>
      </p:sp>
      <p:sp>
        <p:nvSpPr>
          <p:cNvPr id="19" name="Tijdelijke aanduiding voor tekst 13"/>
          <p:cNvSpPr>
            <a:spLocks noGrp="1"/>
          </p:cNvSpPr>
          <p:nvPr>
            <p:ph type="body" sz="quarter" idx="17" hasCustomPrompt="1"/>
          </p:nvPr>
        </p:nvSpPr>
        <p:spPr>
          <a:xfrm>
            <a:off x="2900674" y="6701513"/>
            <a:ext cx="2632500" cy="999388"/>
          </a:xfrm>
        </p:spPr>
        <p:txBody>
          <a:bodyPr numCol="1" spcCol="180000" anchor="ctr" anchorCtr="0">
            <a:normAutofit/>
          </a:bodyPr>
          <a:lstStyle>
            <a:lvl1pPr marL="0" indent="0">
              <a:buNone/>
              <a:defRPr sz="1125" i="0">
                <a:solidFill>
                  <a:schemeClr val="tx2"/>
                </a:solidFill>
              </a:defRPr>
            </a:lvl1pPr>
          </a:lstStyle>
          <a:p>
            <a:pPr lvl="0"/>
            <a:r>
              <a:rPr lang="nl-NL" dirty="0"/>
              <a:t>Klik om de tekststijl van het model te bewerken</a:t>
            </a:r>
          </a:p>
        </p:txBody>
      </p:sp>
      <p:sp>
        <p:nvSpPr>
          <p:cNvPr id="20" name="Tijdelijke aanduiding voor tekst 13"/>
          <p:cNvSpPr>
            <a:spLocks noGrp="1"/>
          </p:cNvSpPr>
          <p:nvPr>
            <p:ph type="body" sz="quarter" idx="18" hasCustomPrompt="1"/>
          </p:nvPr>
        </p:nvSpPr>
        <p:spPr>
          <a:xfrm>
            <a:off x="2900674" y="7807985"/>
            <a:ext cx="2632500" cy="999388"/>
          </a:xfrm>
        </p:spPr>
        <p:txBody>
          <a:bodyPr numCol="1" spcCol="180000" anchor="ctr" anchorCtr="0">
            <a:normAutofit/>
          </a:bodyPr>
          <a:lstStyle>
            <a:lvl1pPr marL="0" indent="0">
              <a:buNone/>
              <a:defRPr sz="1125" i="0">
                <a:solidFill>
                  <a:schemeClr val="tx2"/>
                </a:solidFill>
              </a:defRPr>
            </a:lvl1pPr>
          </a:lstStyle>
          <a:p>
            <a:pPr lvl="0"/>
            <a:r>
              <a:rPr lang="nl-NL" dirty="0"/>
              <a:t>Klik om de tekststijl van het model te bewerken</a:t>
            </a:r>
          </a:p>
        </p:txBody>
      </p:sp>
      <p:sp>
        <p:nvSpPr>
          <p:cNvPr id="21" name="Tijdelijke aanduiding voor afbeelding 3"/>
          <p:cNvSpPr>
            <a:spLocks noGrp="1" noChangeAspect="1"/>
          </p:cNvSpPr>
          <p:nvPr>
            <p:ph type="pic" sz="quarter" idx="19"/>
          </p:nvPr>
        </p:nvSpPr>
        <p:spPr>
          <a:xfrm>
            <a:off x="2556440" y="5664195"/>
            <a:ext cx="304427" cy="780000"/>
          </a:xfrm>
          <a:blipFill>
            <a:blip r:embed="rId2"/>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2" name="Tijdelijke aanduiding voor afbeelding 3"/>
          <p:cNvSpPr>
            <a:spLocks noGrp="1" noChangeAspect="1"/>
          </p:cNvSpPr>
          <p:nvPr>
            <p:ph type="pic" sz="quarter" idx="20"/>
          </p:nvPr>
        </p:nvSpPr>
        <p:spPr>
          <a:xfrm>
            <a:off x="2556440" y="6799552"/>
            <a:ext cx="304427" cy="780000"/>
          </a:xfrm>
          <a:blipFill>
            <a:blip r:embed="rId3"/>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3" name="Tijdelijke aanduiding voor afbeelding 3"/>
          <p:cNvSpPr>
            <a:spLocks noGrp="1" noChangeAspect="1"/>
          </p:cNvSpPr>
          <p:nvPr>
            <p:ph type="pic" sz="quarter" idx="21"/>
          </p:nvPr>
        </p:nvSpPr>
        <p:spPr>
          <a:xfrm>
            <a:off x="2556440" y="7916815"/>
            <a:ext cx="304427" cy="780000"/>
          </a:xfrm>
          <a:blipFill>
            <a:blip r:embed="rId4"/>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7" name="Tijdelijke aanduiding voor datum 6"/>
          <p:cNvSpPr>
            <a:spLocks noGrp="1"/>
          </p:cNvSpPr>
          <p:nvPr>
            <p:ph type="dt" sz="half" idx="22"/>
          </p:nvPr>
        </p:nvSpPr>
        <p:spPr/>
        <p:txBody>
          <a:bodyPr/>
          <a:lstStyle/>
          <a:p>
            <a:endParaRPr lang="nl-NL" dirty="0"/>
          </a:p>
        </p:txBody>
      </p:sp>
      <p:sp>
        <p:nvSpPr>
          <p:cNvPr id="8" name="Tijdelijke aanduiding voor voettekst 7"/>
          <p:cNvSpPr>
            <a:spLocks noGrp="1"/>
          </p:cNvSpPr>
          <p:nvPr>
            <p:ph type="ftr" sz="quarter" idx="23"/>
          </p:nvPr>
        </p:nvSpPr>
        <p:spPr/>
        <p:txBody>
          <a:bodyPr/>
          <a:lstStyle/>
          <a:p>
            <a:endParaRPr lang="nl-NL" dirty="0"/>
          </a:p>
        </p:txBody>
      </p:sp>
      <p:sp>
        <p:nvSpPr>
          <p:cNvPr id="9" name="Tijdelijke aanduiding voor dianummer 8"/>
          <p:cNvSpPr>
            <a:spLocks noGrp="1"/>
          </p:cNvSpPr>
          <p:nvPr>
            <p:ph type="sldNum" sz="quarter" idx="24"/>
          </p:nvPr>
        </p:nvSpPr>
        <p:spPr/>
        <p:txBody>
          <a:bodyPr/>
          <a:lstStyle/>
          <a:p>
            <a:fld id="{10A0A6AF-03C5-477E-939A-E28F7E7F05EA}" type="slidenum">
              <a:rPr lang="nl-NL" smtClean="0"/>
              <a:pPr/>
              <a:t>‹nr.›</a:t>
            </a:fld>
            <a:endParaRPr lang="nl-NL" dirty="0"/>
          </a:p>
        </p:txBody>
      </p:sp>
      <p:pic>
        <p:nvPicPr>
          <p:cNvPr id="15" name="Afbeelding 14"/>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1786" y="0"/>
            <a:ext cx="6861572" cy="1540933"/>
          </a:xfrm>
          <a:prstGeom prst="rect">
            <a:avLst/>
          </a:prstGeom>
        </p:spPr>
      </p:pic>
      <p:sp>
        <p:nvSpPr>
          <p:cNvPr id="16" name="Rechthoek 15"/>
          <p:cNvSpPr>
            <a:spLocks/>
          </p:cNvSpPr>
          <p:nvPr userDrawn="1"/>
        </p:nvSpPr>
        <p:spPr>
          <a:xfrm>
            <a:off x="3297375" y="9562800"/>
            <a:ext cx="263250" cy="343200"/>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013" dirty="0"/>
          </a:p>
        </p:txBody>
      </p:sp>
    </p:spTree>
    <p:extLst>
      <p:ext uri="{BB962C8B-B14F-4D97-AF65-F5344CB8AC3E}">
        <p14:creationId xmlns:p14="http://schemas.microsoft.com/office/powerpoint/2010/main" val="182800975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Contact B">
    <p:spTree>
      <p:nvGrpSpPr>
        <p:cNvPr id="1" name=""/>
        <p:cNvGrpSpPr/>
        <p:nvPr/>
      </p:nvGrpSpPr>
      <p:grpSpPr>
        <a:xfrm>
          <a:off x="0" y="0"/>
          <a:ext cx="0" cy="0"/>
          <a:chOff x="0" y="0"/>
          <a:chExt cx="0" cy="0"/>
        </a:xfrm>
      </p:grpSpPr>
      <p:sp>
        <p:nvSpPr>
          <p:cNvPr id="6" name="Rechthoek 5"/>
          <p:cNvSpPr/>
          <p:nvPr userDrawn="1"/>
        </p:nvSpPr>
        <p:spPr>
          <a:xfrm>
            <a:off x="0" y="-1"/>
            <a:ext cx="3429000" cy="990600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013"/>
          </a:p>
        </p:txBody>
      </p:sp>
      <p:sp>
        <p:nvSpPr>
          <p:cNvPr id="2" name="Titel 1"/>
          <p:cNvSpPr>
            <a:spLocks noGrp="1"/>
          </p:cNvSpPr>
          <p:nvPr>
            <p:ph type="title" hasCustomPrompt="1"/>
          </p:nvPr>
        </p:nvSpPr>
        <p:spPr>
          <a:xfrm>
            <a:off x="357187" y="3705578"/>
            <a:ext cx="2814638" cy="2494845"/>
          </a:xfrm>
        </p:spPr>
        <p:txBody>
          <a:bodyPr anchor="ctr" anchorCtr="0">
            <a:normAutofit/>
          </a:bodyPr>
          <a:lstStyle>
            <a:lvl1pPr>
              <a:defRPr sz="2700">
                <a:solidFill>
                  <a:schemeClr val="bg1"/>
                </a:solidFill>
              </a:defRPr>
            </a:lvl1pPr>
          </a:lstStyle>
          <a:p>
            <a:r>
              <a:rPr lang="nl-NL" dirty="0"/>
              <a:t>Typ een afsluitende zin</a:t>
            </a:r>
          </a:p>
        </p:txBody>
      </p:sp>
      <p:sp>
        <p:nvSpPr>
          <p:cNvPr id="18" name="Tijdelijke aanduiding voor tekst 13"/>
          <p:cNvSpPr>
            <a:spLocks noGrp="1"/>
          </p:cNvSpPr>
          <p:nvPr>
            <p:ph type="body" sz="quarter" idx="13" hasCustomPrompt="1"/>
          </p:nvPr>
        </p:nvSpPr>
        <p:spPr>
          <a:xfrm>
            <a:off x="4036662" y="3302000"/>
            <a:ext cx="2465045" cy="999388"/>
          </a:xfrm>
        </p:spPr>
        <p:txBody>
          <a:bodyPr numCol="1" spcCol="180000" anchor="ctr" anchorCtr="0">
            <a:normAutofit/>
          </a:bodyPr>
          <a:lstStyle>
            <a:lvl1pPr marL="0" indent="0">
              <a:buNone/>
              <a:defRPr sz="1125" i="0">
                <a:solidFill>
                  <a:schemeClr val="tx2"/>
                </a:solidFill>
              </a:defRPr>
            </a:lvl1pPr>
          </a:lstStyle>
          <a:p>
            <a:pPr lvl="0"/>
            <a:r>
              <a:rPr lang="nl-NL" dirty="0"/>
              <a:t>Klik om de tekststijl van het model te bewerken</a:t>
            </a:r>
          </a:p>
        </p:txBody>
      </p:sp>
      <p:sp>
        <p:nvSpPr>
          <p:cNvPr id="19" name="Tijdelijke aanduiding voor tekst 13"/>
          <p:cNvSpPr>
            <a:spLocks noGrp="1"/>
          </p:cNvSpPr>
          <p:nvPr>
            <p:ph type="body" sz="quarter" idx="17" hasCustomPrompt="1"/>
          </p:nvPr>
        </p:nvSpPr>
        <p:spPr>
          <a:xfrm>
            <a:off x="4036662" y="4448148"/>
            <a:ext cx="2465045" cy="999388"/>
          </a:xfrm>
        </p:spPr>
        <p:txBody>
          <a:bodyPr numCol="1" spcCol="180000" anchor="ctr" anchorCtr="0">
            <a:normAutofit/>
          </a:bodyPr>
          <a:lstStyle>
            <a:lvl1pPr marL="0" indent="0">
              <a:buNone/>
              <a:defRPr sz="1125" i="0">
                <a:solidFill>
                  <a:schemeClr val="tx2"/>
                </a:solidFill>
              </a:defRPr>
            </a:lvl1pPr>
          </a:lstStyle>
          <a:p>
            <a:pPr lvl="0"/>
            <a:r>
              <a:rPr lang="nl-NL" dirty="0"/>
              <a:t>Klik om de tekststijl van het model te bewerken</a:t>
            </a:r>
          </a:p>
        </p:txBody>
      </p:sp>
      <p:sp>
        <p:nvSpPr>
          <p:cNvPr id="20" name="Tijdelijke aanduiding voor tekst 13"/>
          <p:cNvSpPr>
            <a:spLocks noGrp="1"/>
          </p:cNvSpPr>
          <p:nvPr>
            <p:ph type="body" sz="quarter" idx="18" hasCustomPrompt="1"/>
          </p:nvPr>
        </p:nvSpPr>
        <p:spPr>
          <a:xfrm>
            <a:off x="4036662" y="5554620"/>
            <a:ext cx="2465045" cy="999388"/>
          </a:xfrm>
        </p:spPr>
        <p:txBody>
          <a:bodyPr numCol="1" spcCol="180000" anchor="ctr" anchorCtr="0">
            <a:normAutofit/>
          </a:bodyPr>
          <a:lstStyle>
            <a:lvl1pPr marL="0" indent="0">
              <a:buNone/>
              <a:defRPr sz="1125" i="0">
                <a:solidFill>
                  <a:schemeClr val="tx2"/>
                </a:solidFill>
              </a:defRPr>
            </a:lvl1pPr>
          </a:lstStyle>
          <a:p>
            <a:pPr lvl="0"/>
            <a:r>
              <a:rPr lang="nl-NL" dirty="0"/>
              <a:t>Klik om de tekststijl van het model te bewerken</a:t>
            </a:r>
          </a:p>
        </p:txBody>
      </p:sp>
      <p:sp>
        <p:nvSpPr>
          <p:cNvPr id="21" name="Tijdelijke aanduiding voor afbeelding 3"/>
          <p:cNvSpPr>
            <a:spLocks noGrp="1" noChangeAspect="1"/>
          </p:cNvSpPr>
          <p:nvPr>
            <p:ph type="pic" sz="quarter" idx="19"/>
          </p:nvPr>
        </p:nvSpPr>
        <p:spPr>
          <a:xfrm>
            <a:off x="3692427" y="3410830"/>
            <a:ext cx="304427" cy="780000"/>
          </a:xfrm>
          <a:blipFill>
            <a:blip r:embed="rId2"/>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2" name="Tijdelijke aanduiding voor afbeelding 3"/>
          <p:cNvSpPr>
            <a:spLocks noGrp="1" noChangeAspect="1"/>
          </p:cNvSpPr>
          <p:nvPr>
            <p:ph type="pic" sz="quarter" idx="20"/>
          </p:nvPr>
        </p:nvSpPr>
        <p:spPr>
          <a:xfrm>
            <a:off x="3692427" y="4546187"/>
            <a:ext cx="304427" cy="780000"/>
          </a:xfrm>
          <a:blipFill>
            <a:blip r:embed="rId3"/>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3" name="Tijdelijke aanduiding voor afbeelding 3"/>
          <p:cNvSpPr>
            <a:spLocks noGrp="1" noChangeAspect="1"/>
          </p:cNvSpPr>
          <p:nvPr>
            <p:ph type="pic" sz="quarter" idx="21"/>
          </p:nvPr>
        </p:nvSpPr>
        <p:spPr>
          <a:xfrm>
            <a:off x="3692427" y="5663450"/>
            <a:ext cx="304427" cy="780000"/>
          </a:xfrm>
          <a:blipFill>
            <a:blip r:embed="rId4"/>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7" name="Tijdelijke aanduiding voor datum 6"/>
          <p:cNvSpPr>
            <a:spLocks noGrp="1"/>
          </p:cNvSpPr>
          <p:nvPr>
            <p:ph type="dt" sz="half" idx="22"/>
          </p:nvPr>
        </p:nvSpPr>
        <p:spPr/>
        <p:txBody>
          <a:bodyPr/>
          <a:lstStyle/>
          <a:p>
            <a:endParaRPr lang="nl-NL" dirty="0"/>
          </a:p>
        </p:txBody>
      </p:sp>
      <p:sp>
        <p:nvSpPr>
          <p:cNvPr id="8" name="Tijdelijke aanduiding voor voettekst 7"/>
          <p:cNvSpPr>
            <a:spLocks noGrp="1"/>
          </p:cNvSpPr>
          <p:nvPr>
            <p:ph type="ftr" sz="quarter" idx="23"/>
          </p:nvPr>
        </p:nvSpPr>
        <p:spPr/>
        <p:txBody>
          <a:bodyPr/>
          <a:lstStyle/>
          <a:p>
            <a:endParaRPr lang="nl-NL" dirty="0"/>
          </a:p>
        </p:txBody>
      </p:sp>
      <p:sp>
        <p:nvSpPr>
          <p:cNvPr id="9" name="Tijdelijke aanduiding voor dianummer 8"/>
          <p:cNvSpPr>
            <a:spLocks noGrp="1"/>
          </p:cNvSpPr>
          <p:nvPr>
            <p:ph type="sldNum" sz="quarter" idx="24"/>
          </p:nvPr>
        </p:nvSpPr>
        <p:spPr/>
        <p:txBody>
          <a:bodyPr/>
          <a:lstStyle/>
          <a:p>
            <a:fld id="{10A0A6AF-03C5-477E-939A-E28F7E7F05EA}" type="slidenum">
              <a:rPr lang="nl-NL" smtClean="0"/>
              <a:pPr/>
              <a:t>‹nr.›</a:t>
            </a:fld>
            <a:endParaRPr lang="nl-NL" dirty="0"/>
          </a:p>
        </p:txBody>
      </p:sp>
      <p:pic>
        <p:nvPicPr>
          <p:cNvPr id="15" name="Afbeelding 14"/>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1786" y="0"/>
            <a:ext cx="6861572" cy="1540933"/>
          </a:xfrm>
          <a:prstGeom prst="rect">
            <a:avLst/>
          </a:prstGeom>
        </p:spPr>
      </p:pic>
      <p:sp>
        <p:nvSpPr>
          <p:cNvPr id="16" name="Rechthoek 15"/>
          <p:cNvSpPr>
            <a:spLocks/>
          </p:cNvSpPr>
          <p:nvPr userDrawn="1"/>
        </p:nvSpPr>
        <p:spPr>
          <a:xfrm>
            <a:off x="3297375" y="9562800"/>
            <a:ext cx="263250" cy="343200"/>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013" dirty="0"/>
          </a:p>
        </p:txBody>
      </p:sp>
    </p:spTree>
    <p:extLst>
      <p:ext uri="{BB962C8B-B14F-4D97-AF65-F5344CB8AC3E}">
        <p14:creationId xmlns:p14="http://schemas.microsoft.com/office/powerpoint/2010/main" val="135133205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Contact C">
    <p:bg>
      <p:bgRef idx="1001">
        <a:schemeClr val="bg2"/>
      </p:bgRef>
    </p:b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357188" y="2709227"/>
            <a:ext cx="6144518" cy="2241482"/>
          </a:xfrm>
        </p:spPr>
        <p:txBody>
          <a:bodyPr anchor="ctr" anchorCtr="0">
            <a:normAutofit/>
          </a:bodyPr>
          <a:lstStyle>
            <a:lvl1pPr>
              <a:defRPr sz="2700">
                <a:solidFill>
                  <a:schemeClr val="tx1"/>
                </a:solidFill>
              </a:defRPr>
            </a:lvl1pPr>
          </a:lstStyle>
          <a:p>
            <a:r>
              <a:rPr lang="nl-NL" dirty="0"/>
              <a:t>Typ een afsluitende zin</a:t>
            </a:r>
          </a:p>
        </p:txBody>
      </p:sp>
      <p:sp>
        <p:nvSpPr>
          <p:cNvPr id="18" name="Tijdelijke aanduiding voor tekst 13"/>
          <p:cNvSpPr>
            <a:spLocks noGrp="1"/>
          </p:cNvSpPr>
          <p:nvPr>
            <p:ph type="body" sz="quarter" idx="13" hasCustomPrompt="1"/>
          </p:nvPr>
        </p:nvSpPr>
        <p:spPr>
          <a:xfrm>
            <a:off x="2376176" y="5555365"/>
            <a:ext cx="2632500" cy="999388"/>
          </a:xfrm>
        </p:spPr>
        <p:txBody>
          <a:bodyPr numCol="1" spcCol="180000" anchor="ctr" anchorCtr="0">
            <a:normAutofit/>
          </a:bodyPr>
          <a:lstStyle>
            <a:lvl1pPr marL="0" indent="0">
              <a:buNone/>
              <a:defRPr sz="1125" i="0">
                <a:solidFill>
                  <a:schemeClr val="tx2"/>
                </a:solidFill>
              </a:defRPr>
            </a:lvl1pPr>
          </a:lstStyle>
          <a:p>
            <a:pPr lvl="0"/>
            <a:r>
              <a:rPr lang="nl-NL" dirty="0"/>
              <a:t>Klik om de tekststijl van het model te bewerken</a:t>
            </a:r>
          </a:p>
        </p:txBody>
      </p:sp>
      <p:sp>
        <p:nvSpPr>
          <p:cNvPr id="19" name="Tijdelijke aanduiding voor tekst 13"/>
          <p:cNvSpPr>
            <a:spLocks noGrp="1"/>
          </p:cNvSpPr>
          <p:nvPr>
            <p:ph type="body" sz="quarter" idx="17" hasCustomPrompt="1"/>
          </p:nvPr>
        </p:nvSpPr>
        <p:spPr>
          <a:xfrm>
            <a:off x="2376176" y="6701513"/>
            <a:ext cx="2632500" cy="999388"/>
          </a:xfrm>
        </p:spPr>
        <p:txBody>
          <a:bodyPr numCol="1" spcCol="180000" anchor="ctr" anchorCtr="0">
            <a:normAutofit/>
          </a:bodyPr>
          <a:lstStyle>
            <a:lvl1pPr marL="0" indent="0">
              <a:buNone/>
              <a:defRPr sz="1125" i="0">
                <a:solidFill>
                  <a:schemeClr val="tx2"/>
                </a:solidFill>
              </a:defRPr>
            </a:lvl1pPr>
          </a:lstStyle>
          <a:p>
            <a:pPr lvl="0"/>
            <a:r>
              <a:rPr lang="nl-NL" dirty="0"/>
              <a:t>Klik om de tekststijl van het model te bewerken</a:t>
            </a:r>
          </a:p>
        </p:txBody>
      </p:sp>
      <p:sp>
        <p:nvSpPr>
          <p:cNvPr id="20" name="Tijdelijke aanduiding voor tekst 13"/>
          <p:cNvSpPr>
            <a:spLocks noGrp="1"/>
          </p:cNvSpPr>
          <p:nvPr>
            <p:ph type="body" sz="quarter" idx="18" hasCustomPrompt="1"/>
          </p:nvPr>
        </p:nvSpPr>
        <p:spPr>
          <a:xfrm>
            <a:off x="2376176" y="7807985"/>
            <a:ext cx="2632500" cy="999388"/>
          </a:xfrm>
        </p:spPr>
        <p:txBody>
          <a:bodyPr numCol="1" spcCol="180000" anchor="ctr" anchorCtr="0">
            <a:normAutofit/>
          </a:bodyPr>
          <a:lstStyle>
            <a:lvl1pPr marL="0" indent="0">
              <a:buNone/>
              <a:defRPr sz="1125" i="0">
                <a:solidFill>
                  <a:schemeClr val="tx2"/>
                </a:solidFill>
              </a:defRPr>
            </a:lvl1pPr>
          </a:lstStyle>
          <a:p>
            <a:pPr lvl="0"/>
            <a:r>
              <a:rPr lang="nl-NL" dirty="0"/>
              <a:t>Klik om de tekststijl van het model te bewerken</a:t>
            </a:r>
          </a:p>
        </p:txBody>
      </p:sp>
      <p:sp>
        <p:nvSpPr>
          <p:cNvPr id="21" name="Tijdelijke aanduiding voor afbeelding 3"/>
          <p:cNvSpPr>
            <a:spLocks noGrp="1" noChangeAspect="1"/>
          </p:cNvSpPr>
          <p:nvPr>
            <p:ph type="pic" sz="quarter" idx="19"/>
          </p:nvPr>
        </p:nvSpPr>
        <p:spPr>
          <a:xfrm>
            <a:off x="2031944" y="5664195"/>
            <a:ext cx="304427" cy="780000"/>
          </a:xfrm>
          <a:blipFill>
            <a:blip r:embed="rId2"/>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2" name="Tijdelijke aanduiding voor afbeelding 3"/>
          <p:cNvSpPr>
            <a:spLocks noGrp="1" noChangeAspect="1"/>
          </p:cNvSpPr>
          <p:nvPr>
            <p:ph type="pic" sz="quarter" idx="20"/>
          </p:nvPr>
        </p:nvSpPr>
        <p:spPr>
          <a:xfrm>
            <a:off x="2031944" y="6799552"/>
            <a:ext cx="304427" cy="780000"/>
          </a:xfrm>
          <a:blipFill>
            <a:blip r:embed="rId3"/>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3" name="Tijdelijke aanduiding voor afbeelding 3"/>
          <p:cNvSpPr>
            <a:spLocks noGrp="1" noChangeAspect="1"/>
          </p:cNvSpPr>
          <p:nvPr>
            <p:ph type="pic" sz="quarter" idx="21"/>
          </p:nvPr>
        </p:nvSpPr>
        <p:spPr>
          <a:xfrm>
            <a:off x="2031944" y="7916815"/>
            <a:ext cx="304427" cy="780000"/>
          </a:xfrm>
          <a:blipFill>
            <a:blip r:embed="rId4"/>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6" name="Tijdelijke aanduiding voor datum 5"/>
          <p:cNvSpPr>
            <a:spLocks noGrp="1"/>
          </p:cNvSpPr>
          <p:nvPr>
            <p:ph type="dt" sz="half" idx="22"/>
          </p:nvPr>
        </p:nvSpPr>
        <p:spPr/>
        <p:txBody>
          <a:bodyPr/>
          <a:lstStyle>
            <a:lvl1pPr>
              <a:defRPr>
                <a:solidFill>
                  <a:schemeClr val="tx2"/>
                </a:solidFill>
              </a:defRPr>
            </a:lvl1pPr>
          </a:lstStyle>
          <a:p>
            <a:endParaRPr lang="nl-NL" dirty="0"/>
          </a:p>
        </p:txBody>
      </p:sp>
      <p:sp>
        <p:nvSpPr>
          <p:cNvPr id="7" name="Tijdelijke aanduiding voor voettekst 6"/>
          <p:cNvSpPr>
            <a:spLocks noGrp="1"/>
          </p:cNvSpPr>
          <p:nvPr>
            <p:ph type="ftr" sz="quarter" idx="23"/>
          </p:nvPr>
        </p:nvSpPr>
        <p:spPr/>
        <p:txBody>
          <a:bodyPr/>
          <a:lstStyle>
            <a:lvl1pPr>
              <a:defRPr>
                <a:solidFill>
                  <a:schemeClr val="tx2"/>
                </a:solidFill>
              </a:defRPr>
            </a:lvl1pPr>
          </a:lstStyle>
          <a:p>
            <a:endParaRPr lang="nl-NL" dirty="0"/>
          </a:p>
        </p:txBody>
      </p:sp>
      <p:sp>
        <p:nvSpPr>
          <p:cNvPr id="8" name="Tijdelijke aanduiding voor dianummer 7"/>
          <p:cNvSpPr>
            <a:spLocks noGrp="1"/>
          </p:cNvSpPr>
          <p:nvPr>
            <p:ph type="sldNum" sz="quarter" idx="24"/>
          </p:nvPr>
        </p:nvSpPr>
        <p:spPr/>
        <p:txBody>
          <a:bodyPr/>
          <a:lstStyle>
            <a:lvl1pPr>
              <a:defRPr>
                <a:solidFill>
                  <a:schemeClr val="tx2"/>
                </a:solidFill>
              </a:defRPr>
            </a:lvl1pPr>
          </a:lstStyle>
          <a:p>
            <a:fld id="{10A0A6AF-03C5-477E-939A-E28F7E7F05EA}" type="slidenum">
              <a:rPr lang="nl-NL" smtClean="0"/>
              <a:pPr/>
              <a:t>‹nr.›</a:t>
            </a:fld>
            <a:endParaRPr lang="nl-NL" dirty="0"/>
          </a:p>
        </p:txBody>
      </p:sp>
      <p:pic>
        <p:nvPicPr>
          <p:cNvPr id="14" name="Afbeelding 13"/>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1786" y="0"/>
            <a:ext cx="6861572" cy="1540933"/>
          </a:xfrm>
          <a:prstGeom prst="rect">
            <a:avLst/>
          </a:prstGeom>
        </p:spPr>
      </p:pic>
      <p:sp>
        <p:nvSpPr>
          <p:cNvPr id="15" name="Rechthoek 14"/>
          <p:cNvSpPr>
            <a:spLocks/>
          </p:cNvSpPr>
          <p:nvPr userDrawn="1"/>
        </p:nvSpPr>
        <p:spPr>
          <a:xfrm>
            <a:off x="3297375" y="9562800"/>
            <a:ext cx="263250" cy="343200"/>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013" dirty="0"/>
          </a:p>
        </p:txBody>
      </p:sp>
    </p:spTree>
    <p:extLst>
      <p:ext uri="{BB962C8B-B14F-4D97-AF65-F5344CB8AC3E}">
        <p14:creationId xmlns:p14="http://schemas.microsoft.com/office/powerpoint/2010/main" val="4177838381"/>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eldia afbeelding horizontaal">
    <p:bg>
      <p:bgRef idx="1001">
        <a:schemeClr val="bg2"/>
      </p:bgRef>
    </p:bg>
    <p:spTree>
      <p:nvGrpSpPr>
        <p:cNvPr id="1" name=""/>
        <p:cNvGrpSpPr/>
        <p:nvPr/>
      </p:nvGrpSpPr>
      <p:grpSpPr>
        <a:xfrm>
          <a:off x="0" y="0"/>
          <a:ext cx="0" cy="0"/>
          <a:chOff x="0" y="0"/>
          <a:chExt cx="0" cy="0"/>
        </a:xfrm>
      </p:grpSpPr>
      <p:sp>
        <p:nvSpPr>
          <p:cNvPr id="2" name="Titel 1"/>
          <p:cNvSpPr>
            <a:spLocks noGrp="1"/>
          </p:cNvSpPr>
          <p:nvPr>
            <p:ph type="ctrTitle"/>
          </p:nvPr>
        </p:nvSpPr>
        <p:spPr>
          <a:xfrm>
            <a:off x="357009" y="4950709"/>
            <a:ext cx="6144697" cy="2493803"/>
          </a:xfrm>
        </p:spPr>
        <p:txBody>
          <a:bodyPr lIns="57600" tIns="90000" bIns="90000" anchor="b">
            <a:normAutofit/>
          </a:bodyPr>
          <a:lstStyle>
            <a:lvl1pPr algn="l">
              <a:defRPr sz="2025" b="0">
                <a:solidFill>
                  <a:schemeClr val="tx1"/>
                </a:solidFill>
              </a:defRPr>
            </a:lvl1pPr>
          </a:lstStyle>
          <a:p>
            <a:r>
              <a:rPr lang="nl-NL"/>
              <a:t>Klik om de stijl te bewerken</a:t>
            </a:r>
            <a:endParaRPr lang="nl-NL" dirty="0"/>
          </a:p>
        </p:txBody>
      </p:sp>
      <p:sp>
        <p:nvSpPr>
          <p:cNvPr id="3" name="Ondertitel 2"/>
          <p:cNvSpPr>
            <a:spLocks noGrp="1"/>
          </p:cNvSpPr>
          <p:nvPr>
            <p:ph type="subTitle" idx="1"/>
          </p:nvPr>
        </p:nvSpPr>
        <p:spPr>
          <a:xfrm>
            <a:off x="357009" y="7456802"/>
            <a:ext cx="6144697" cy="959572"/>
          </a:xfrm>
        </p:spPr>
        <p:txBody>
          <a:bodyPr lIns="72000" tIns="90000">
            <a:normAutofit/>
          </a:bodyPr>
          <a:lstStyle>
            <a:lvl1pPr marL="0" indent="0" algn="l">
              <a:buNone/>
              <a:defRPr sz="1350">
                <a:solidFill>
                  <a:schemeClr val="tx1"/>
                </a:solidFill>
              </a:defRPr>
            </a:lvl1pPr>
            <a:lvl2pPr marL="257178" indent="0" algn="ctr">
              <a:buNone/>
              <a:defRPr sz="1125"/>
            </a:lvl2pPr>
            <a:lvl3pPr marL="514356" indent="0" algn="ctr">
              <a:buNone/>
              <a:defRPr sz="1013"/>
            </a:lvl3pPr>
            <a:lvl4pPr marL="771535" indent="0" algn="ctr">
              <a:buNone/>
              <a:defRPr sz="900"/>
            </a:lvl4pPr>
            <a:lvl5pPr marL="1028713" indent="0" algn="ctr">
              <a:buNone/>
              <a:defRPr sz="900"/>
            </a:lvl5pPr>
            <a:lvl6pPr marL="1285891" indent="0" algn="ctr">
              <a:buNone/>
              <a:defRPr sz="900"/>
            </a:lvl6pPr>
            <a:lvl7pPr marL="1543069" indent="0" algn="ctr">
              <a:buNone/>
              <a:defRPr sz="900"/>
            </a:lvl7pPr>
            <a:lvl8pPr marL="1800248" indent="0" algn="ctr">
              <a:buNone/>
              <a:defRPr sz="900"/>
            </a:lvl8pPr>
            <a:lvl9pPr marL="2057426" indent="0" algn="ctr">
              <a:buNone/>
              <a:defRPr sz="900"/>
            </a:lvl9pPr>
          </a:lstStyle>
          <a:p>
            <a:r>
              <a:rPr lang="nl-NL"/>
              <a:t>Klik om de ondertitelstijl van het model te bewerken</a:t>
            </a:r>
            <a:endParaRPr lang="nl-NL" dirty="0"/>
          </a:p>
        </p:txBody>
      </p:sp>
      <p:sp>
        <p:nvSpPr>
          <p:cNvPr id="12" name="Rechthoek 11"/>
          <p:cNvSpPr/>
          <p:nvPr userDrawn="1"/>
        </p:nvSpPr>
        <p:spPr>
          <a:xfrm>
            <a:off x="3247550" y="9448400"/>
            <a:ext cx="364331" cy="457600"/>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013"/>
          </a:p>
        </p:txBody>
      </p:sp>
      <p:sp>
        <p:nvSpPr>
          <p:cNvPr id="17" name="Tijdelijke aanduiding voor tekst 16"/>
          <p:cNvSpPr>
            <a:spLocks noGrp="1"/>
          </p:cNvSpPr>
          <p:nvPr>
            <p:ph type="body" sz="quarter" idx="10" hasCustomPrompt="1"/>
          </p:nvPr>
        </p:nvSpPr>
        <p:spPr>
          <a:xfrm>
            <a:off x="356294" y="8420224"/>
            <a:ext cx="2890540" cy="562409"/>
          </a:xfrm>
        </p:spPr>
        <p:txBody>
          <a:bodyPr lIns="86400" anchor="b" anchorCtr="0">
            <a:noAutofit/>
          </a:bodyPr>
          <a:lstStyle>
            <a:lvl1pPr marL="0" indent="0" algn="l">
              <a:buNone/>
              <a:defRPr sz="900">
                <a:solidFill>
                  <a:schemeClr val="tx1"/>
                </a:solidFill>
              </a:defRPr>
            </a:lvl1pPr>
            <a:lvl2pPr>
              <a:defRPr sz="1013">
                <a:solidFill>
                  <a:schemeClr val="bg1"/>
                </a:solidFill>
              </a:defRPr>
            </a:lvl2pPr>
            <a:lvl3pPr>
              <a:defRPr sz="1013">
                <a:solidFill>
                  <a:schemeClr val="bg1"/>
                </a:solidFill>
              </a:defRPr>
            </a:lvl3pPr>
            <a:lvl4pPr>
              <a:defRPr sz="1013">
                <a:solidFill>
                  <a:schemeClr val="bg1"/>
                </a:solidFill>
              </a:defRPr>
            </a:lvl4pPr>
            <a:lvl5pPr>
              <a:defRPr sz="1013">
                <a:solidFill>
                  <a:schemeClr val="bg1"/>
                </a:solidFill>
              </a:defRPr>
            </a:lvl5pPr>
          </a:lstStyle>
          <a:p>
            <a:pPr lvl="0"/>
            <a:r>
              <a:rPr lang="nl-NL" dirty="0"/>
              <a:t>Naam spreker</a:t>
            </a:r>
          </a:p>
        </p:txBody>
      </p:sp>
      <p:sp>
        <p:nvSpPr>
          <p:cNvPr id="16" name="Tijdelijke aanduiding voor afbeelding 15"/>
          <p:cNvSpPr>
            <a:spLocks noGrp="1"/>
          </p:cNvSpPr>
          <p:nvPr>
            <p:ph type="pic" sz="quarter" idx="11"/>
          </p:nvPr>
        </p:nvSpPr>
        <p:spPr>
          <a:xfrm>
            <a:off x="0" y="1"/>
            <a:ext cx="6858000" cy="4950708"/>
          </a:xfrm>
          <a:custGeom>
            <a:avLst/>
            <a:gdLst>
              <a:gd name="connsiteX0" fmla="*/ 5772000 w 12192000"/>
              <a:gd name="connsiteY0" fmla="*/ 1 h 3427413"/>
              <a:gd name="connsiteX1" fmla="*/ 5772000 w 12192000"/>
              <a:gd name="connsiteY1" fmla="*/ 1144801 h 3427413"/>
              <a:gd name="connsiteX2" fmla="*/ 6420000 w 12192000"/>
              <a:gd name="connsiteY2" fmla="*/ 1144801 h 3427413"/>
              <a:gd name="connsiteX3" fmla="*/ 6420000 w 12192000"/>
              <a:gd name="connsiteY3" fmla="*/ 1 h 3427413"/>
              <a:gd name="connsiteX4" fmla="*/ 0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5772000" y="1"/>
                </a:moveTo>
                <a:lnTo>
                  <a:pt x="5772000" y="1144801"/>
                </a:lnTo>
                <a:lnTo>
                  <a:pt x="6420000" y="1144801"/>
                </a:lnTo>
                <a:lnTo>
                  <a:pt x="6420000" y="1"/>
                </a:lnTo>
                <a:close/>
                <a:moveTo>
                  <a:pt x="0" y="0"/>
                </a:moveTo>
                <a:lnTo>
                  <a:pt x="12192000" y="0"/>
                </a:lnTo>
                <a:lnTo>
                  <a:pt x="12192000" y="3427413"/>
                </a:lnTo>
                <a:lnTo>
                  <a:pt x="0" y="3427413"/>
                </a:lnTo>
                <a:close/>
              </a:path>
            </a:pathLst>
          </a:custGeom>
          <a:solidFill>
            <a:schemeClr val="tx1">
              <a:lumMod val="85000"/>
            </a:schemeClr>
          </a:solidFill>
        </p:spPr>
        <p:txBody>
          <a:bodyPr wrap="square" lIns="648000" anchor="ctr" anchorCtr="0">
            <a:noAutofit/>
          </a:bodyPr>
          <a:lstStyle>
            <a:lvl1pPr>
              <a:buClr>
                <a:schemeClr val="bg2"/>
              </a:buClr>
              <a:defRPr>
                <a:solidFill>
                  <a:schemeClr val="bg1"/>
                </a:solidFill>
              </a:defRPr>
            </a:lvl1pPr>
          </a:lstStyle>
          <a:p>
            <a:r>
              <a:rPr lang="nl-NL"/>
              <a:t>Klik op het pictogram als u een afbeelding wilt toevoegen</a:t>
            </a:r>
            <a:endParaRPr lang="nl-NL" dirty="0"/>
          </a:p>
        </p:txBody>
      </p:sp>
      <p:sp>
        <p:nvSpPr>
          <p:cNvPr id="7" name="Tijdelijke aanduiding voor datum 6"/>
          <p:cNvSpPr>
            <a:spLocks noGrp="1"/>
          </p:cNvSpPr>
          <p:nvPr>
            <p:ph type="dt" sz="half" idx="12"/>
          </p:nvPr>
        </p:nvSpPr>
        <p:spPr/>
        <p:txBody>
          <a:bodyPr/>
          <a:lstStyle>
            <a:lvl1pPr>
              <a:defRPr>
                <a:solidFill>
                  <a:schemeClr val="tx2"/>
                </a:solidFill>
              </a:defRPr>
            </a:lvl1pPr>
          </a:lstStyle>
          <a:p>
            <a:endParaRPr lang="nl-NL" dirty="0"/>
          </a:p>
        </p:txBody>
      </p:sp>
      <p:sp>
        <p:nvSpPr>
          <p:cNvPr id="9" name="Tijdelijke aanduiding voor voettekst 8"/>
          <p:cNvSpPr>
            <a:spLocks noGrp="1"/>
          </p:cNvSpPr>
          <p:nvPr>
            <p:ph type="ftr" sz="quarter" idx="13"/>
          </p:nvPr>
        </p:nvSpPr>
        <p:spPr/>
        <p:txBody>
          <a:bodyPr/>
          <a:lstStyle>
            <a:lvl1pPr>
              <a:defRPr>
                <a:solidFill>
                  <a:schemeClr val="tx2"/>
                </a:solidFill>
              </a:defRPr>
            </a:lvl1pPr>
          </a:lstStyle>
          <a:p>
            <a:endParaRPr lang="nl-NL" dirty="0"/>
          </a:p>
        </p:txBody>
      </p:sp>
      <p:sp>
        <p:nvSpPr>
          <p:cNvPr id="10" name="Tijdelijke aanduiding voor dianummer 9"/>
          <p:cNvSpPr>
            <a:spLocks noGrp="1"/>
          </p:cNvSpPr>
          <p:nvPr>
            <p:ph type="sldNum" sz="quarter" idx="14"/>
          </p:nvPr>
        </p:nvSpPr>
        <p:spPr/>
        <p:txBody>
          <a:bodyPr/>
          <a:lstStyle>
            <a:lvl1pPr>
              <a:defRPr>
                <a:solidFill>
                  <a:schemeClr val="tx2"/>
                </a:solidFill>
              </a:defRPr>
            </a:lvl1pPr>
          </a:lstStyle>
          <a:p>
            <a:fld id="{10A0A6AF-03C5-477E-939A-E28F7E7F05EA}" type="slidenum">
              <a:rPr lang="nl-NL" smtClean="0"/>
              <a:pPr/>
              <a:t>‹nr.›</a:t>
            </a:fld>
            <a:endParaRPr lang="nl-NL" dirty="0"/>
          </a:p>
        </p:txBody>
      </p:sp>
      <p:pic>
        <p:nvPicPr>
          <p:cNvPr id="11" name="Afbeelding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6858675" cy="2432811"/>
          </a:xfrm>
          <a:prstGeom prst="rect">
            <a:avLst/>
          </a:prstGeom>
        </p:spPr>
      </p:pic>
    </p:spTree>
    <p:extLst>
      <p:ext uri="{BB962C8B-B14F-4D97-AF65-F5344CB8AC3E}">
        <p14:creationId xmlns:p14="http://schemas.microsoft.com/office/powerpoint/2010/main" val="2011003836"/>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1712" userDrawn="1">
          <p15:clr>
            <a:srgbClr val="FBAE40"/>
          </p15:clr>
        </p15:guide>
        <p15:guide id="2" orient="horz" pos="3837" userDrawn="1">
          <p15:clr>
            <a:srgbClr val="FBAE40"/>
          </p15:clr>
        </p15:guide>
        <p15:guide id="3" pos="2275" userDrawn="1">
          <p15:clr>
            <a:srgbClr val="FBAE40"/>
          </p15:clr>
        </p15:guide>
        <p15:guide id="4" pos="2045" userDrawn="1">
          <p15:clr>
            <a:srgbClr val="FBAE40"/>
          </p15:clr>
        </p15:guide>
        <p15:guide id="5" orient="horz" pos="4528"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eldia verticaal">
    <p:spTree>
      <p:nvGrpSpPr>
        <p:cNvPr id="1" name=""/>
        <p:cNvGrpSpPr/>
        <p:nvPr/>
      </p:nvGrpSpPr>
      <p:grpSpPr>
        <a:xfrm>
          <a:off x="0" y="0"/>
          <a:ext cx="0" cy="0"/>
          <a:chOff x="0" y="0"/>
          <a:chExt cx="0" cy="0"/>
        </a:xfrm>
      </p:grpSpPr>
      <p:sp>
        <p:nvSpPr>
          <p:cNvPr id="13" name="Rechthoek 12"/>
          <p:cNvSpPr/>
          <p:nvPr userDrawn="1"/>
        </p:nvSpPr>
        <p:spPr>
          <a:xfrm>
            <a:off x="3429000" y="0"/>
            <a:ext cx="3429000" cy="990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013"/>
          </a:p>
        </p:txBody>
      </p:sp>
      <p:pic>
        <p:nvPicPr>
          <p:cNvPr id="14" name="Afbeelding 1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786" y="0"/>
            <a:ext cx="6861572" cy="1540933"/>
          </a:xfrm>
          <a:prstGeom prst="rect">
            <a:avLst/>
          </a:prstGeom>
        </p:spPr>
      </p:pic>
      <p:sp>
        <p:nvSpPr>
          <p:cNvPr id="17" name="Rechthoek 16"/>
          <p:cNvSpPr>
            <a:spLocks/>
          </p:cNvSpPr>
          <p:nvPr userDrawn="1"/>
        </p:nvSpPr>
        <p:spPr>
          <a:xfrm>
            <a:off x="3297375" y="9562800"/>
            <a:ext cx="263250" cy="343200"/>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013" dirty="0"/>
          </a:p>
        </p:txBody>
      </p:sp>
      <p:sp>
        <p:nvSpPr>
          <p:cNvPr id="15" name="Rechthoek 14"/>
          <p:cNvSpPr/>
          <p:nvPr userDrawn="1"/>
        </p:nvSpPr>
        <p:spPr>
          <a:xfrm>
            <a:off x="3247550" y="9448400"/>
            <a:ext cx="364331" cy="457600"/>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013"/>
          </a:p>
        </p:txBody>
      </p:sp>
      <p:sp>
        <p:nvSpPr>
          <p:cNvPr id="18" name="Tijdelijke aanduiding voor datum 17"/>
          <p:cNvSpPr>
            <a:spLocks noGrp="1"/>
          </p:cNvSpPr>
          <p:nvPr>
            <p:ph type="dt" sz="half" idx="17"/>
          </p:nvPr>
        </p:nvSpPr>
        <p:spPr/>
        <p:txBody>
          <a:bodyPr/>
          <a:lstStyle/>
          <a:p>
            <a:endParaRPr lang="nl-NL" dirty="0"/>
          </a:p>
        </p:txBody>
      </p:sp>
      <p:sp>
        <p:nvSpPr>
          <p:cNvPr id="19" name="Tijdelijke aanduiding voor voettekst 18"/>
          <p:cNvSpPr>
            <a:spLocks noGrp="1"/>
          </p:cNvSpPr>
          <p:nvPr>
            <p:ph type="ftr" sz="quarter" idx="18"/>
          </p:nvPr>
        </p:nvSpPr>
        <p:spPr/>
        <p:txBody>
          <a:bodyPr/>
          <a:lstStyle/>
          <a:p>
            <a:endParaRPr lang="nl-NL" dirty="0"/>
          </a:p>
        </p:txBody>
      </p:sp>
      <p:sp>
        <p:nvSpPr>
          <p:cNvPr id="20" name="Tijdelijke aanduiding voor dianummer 19"/>
          <p:cNvSpPr>
            <a:spLocks noGrp="1"/>
          </p:cNvSpPr>
          <p:nvPr>
            <p:ph type="sldNum" sz="quarter" idx="19"/>
          </p:nvPr>
        </p:nvSpPr>
        <p:spPr/>
        <p:txBody>
          <a:bodyPr/>
          <a:lstStyle/>
          <a:p>
            <a:fld id="{10A0A6AF-03C5-477E-939A-E28F7E7F05EA}" type="slidenum">
              <a:rPr lang="nl-NL" smtClean="0"/>
              <a:pPr/>
              <a:t>‹nr.›</a:t>
            </a:fld>
            <a:endParaRPr lang="nl-NL" dirty="0"/>
          </a:p>
        </p:txBody>
      </p:sp>
      <p:sp>
        <p:nvSpPr>
          <p:cNvPr id="24" name="Ondertitel 2"/>
          <p:cNvSpPr>
            <a:spLocks noGrp="1"/>
          </p:cNvSpPr>
          <p:nvPr>
            <p:ph type="subTitle" idx="1"/>
          </p:nvPr>
        </p:nvSpPr>
        <p:spPr>
          <a:xfrm>
            <a:off x="3687849" y="4950707"/>
            <a:ext cx="2814750" cy="3473369"/>
          </a:xfrm>
        </p:spPr>
        <p:txBody>
          <a:bodyPr lIns="104400" tIns="90000" rIns="90000" bIns="46800"/>
          <a:lstStyle>
            <a:lvl1pPr marL="0" indent="0" algn="l">
              <a:buNone/>
              <a:defRPr sz="1350">
                <a:solidFill>
                  <a:schemeClr val="bg1"/>
                </a:solidFill>
              </a:defRPr>
            </a:lvl1pPr>
            <a:lvl2pPr marL="257178" indent="0" algn="ctr">
              <a:buNone/>
              <a:defRPr sz="1125"/>
            </a:lvl2pPr>
            <a:lvl3pPr marL="514356" indent="0" algn="ctr">
              <a:buNone/>
              <a:defRPr sz="1013"/>
            </a:lvl3pPr>
            <a:lvl4pPr marL="771535" indent="0" algn="ctr">
              <a:buNone/>
              <a:defRPr sz="900"/>
            </a:lvl4pPr>
            <a:lvl5pPr marL="1028713" indent="0" algn="ctr">
              <a:buNone/>
              <a:defRPr sz="900"/>
            </a:lvl5pPr>
            <a:lvl6pPr marL="1285891" indent="0" algn="ctr">
              <a:buNone/>
              <a:defRPr sz="900"/>
            </a:lvl6pPr>
            <a:lvl7pPr marL="1543069" indent="0" algn="ctr">
              <a:buNone/>
              <a:defRPr sz="900"/>
            </a:lvl7pPr>
            <a:lvl8pPr marL="1800248" indent="0" algn="ctr">
              <a:buNone/>
              <a:defRPr sz="900"/>
            </a:lvl8pPr>
            <a:lvl9pPr marL="2057426" indent="0" algn="ctr">
              <a:buNone/>
              <a:defRPr sz="900"/>
            </a:lvl9pPr>
          </a:lstStyle>
          <a:p>
            <a:r>
              <a:rPr lang="nl-NL"/>
              <a:t>Klik om de ondertitelstijl van het model te bewerken</a:t>
            </a:r>
            <a:endParaRPr lang="nl-NL" dirty="0"/>
          </a:p>
        </p:txBody>
      </p:sp>
      <p:sp>
        <p:nvSpPr>
          <p:cNvPr id="25" name="Tijdelijke aanduiding voor tekst 16"/>
          <p:cNvSpPr>
            <a:spLocks noGrp="1"/>
          </p:cNvSpPr>
          <p:nvPr>
            <p:ph type="body" sz="quarter" idx="21" hasCustomPrompt="1"/>
          </p:nvPr>
        </p:nvSpPr>
        <p:spPr>
          <a:xfrm>
            <a:off x="3686175" y="8424077"/>
            <a:ext cx="2814750" cy="562409"/>
          </a:xfrm>
        </p:spPr>
        <p:txBody>
          <a:bodyPr lIns="118800" anchor="b" anchorCtr="0">
            <a:noAutofit/>
          </a:bodyPr>
          <a:lstStyle>
            <a:lvl1pPr marL="0" indent="0">
              <a:buNone/>
              <a:defRPr sz="900">
                <a:solidFill>
                  <a:schemeClr val="bg1"/>
                </a:solidFill>
              </a:defRPr>
            </a:lvl1pPr>
            <a:lvl2pPr>
              <a:defRPr sz="1013">
                <a:solidFill>
                  <a:schemeClr val="bg1"/>
                </a:solidFill>
              </a:defRPr>
            </a:lvl2pPr>
            <a:lvl3pPr>
              <a:defRPr sz="1013">
                <a:solidFill>
                  <a:schemeClr val="bg1"/>
                </a:solidFill>
              </a:defRPr>
            </a:lvl3pPr>
            <a:lvl4pPr>
              <a:defRPr sz="1013">
                <a:solidFill>
                  <a:schemeClr val="bg1"/>
                </a:solidFill>
              </a:defRPr>
            </a:lvl4pPr>
            <a:lvl5pPr>
              <a:defRPr sz="1013">
                <a:solidFill>
                  <a:schemeClr val="bg1"/>
                </a:solidFill>
              </a:defRPr>
            </a:lvl5pPr>
          </a:lstStyle>
          <a:p>
            <a:pPr lvl="0"/>
            <a:r>
              <a:rPr lang="nl-NL" dirty="0"/>
              <a:t>Naam spreker</a:t>
            </a:r>
          </a:p>
        </p:txBody>
      </p:sp>
      <p:sp>
        <p:nvSpPr>
          <p:cNvPr id="21" name="Titel 1"/>
          <p:cNvSpPr>
            <a:spLocks noGrp="1"/>
          </p:cNvSpPr>
          <p:nvPr>
            <p:ph type="ctrTitle"/>
          </p:nvPr>
        </p:nvSpPr>
        <p:spPr>
          <a:xfrm>
            <a:off x="3686956" y="2923646"/>
            <a:ext cx="2814750" cy="2027061"/>
          </a:xfrm>
        </p:spPr>
        <p:txBody>
          <a:bodyPr tIns="90000" bIns="90000" anchor="b">
            <a:normAutofit/>
          </a:bodyPr>
          <a:lstStyle>
            <a:lvl1pPr algn="l">
              <a:defRPr sz="2025">
                <a:solidFill>
                  <a:schemeClr val="bg1"/>
                </a:solidFill>
              </a:defRPr>
            </a:lvl1pPr>
          </a:lstStyle>
          <a:p>
            <a:r>
              <a:rPr lang="nl-NL"/>
              <a:t>Klik om de stijl te bewerken</a:t>
            </a:r>
            <a:endParaRPr lang="nl-NL" dirty="0"/>
          </a:p>
        </p:txBody>
      </p:sp>
      <p:pic>
        <p:nvPicPr>
          <p:cNvPr id="22" name="Afbeelding 2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 y="0"/>
            <a:ext cx="6858675" cy="2432811"/>
          </a:xfrm>
          <a:prstGeom prst="rect">
            <a:avLst/>
          </a:prstGeom>
        </p:spPr>
      </p:pic>
    </p:spTree>
    <p:extLst>
      <p:ext uri="{BB962C8B-B14F-4D97-AF65-F5344CB8AC3E}">
        <p14:creationId xmlns:p14="http://schemas.microsoft.com/office/powerpoint/2010/main" val="10659736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eldia horizontaal">
    <p:spTree>
      <p:nvGrpSpPr>
        <p:cNvPr id="1" name=""/>
        <p:cNvGrpSpPr/>
        <p:nvPr/>
      </p:nvGrpSpPr>
      <p:grpSpPr>
        <a:xfrm>
          <a:off x="0" y="0"/>
          <a:ext cx="0" cy="0"/>
          <a:chOff x="0" y="0"/>
          <a:chExt cx="0" cy="0"/>
        </a:xfrm>
      </p:grpSpPr>
      <p:sp>
        <p:nvSpPr>
          <p:cNvPr id="6" name="Rechthoek 5"/>
          <p:cNvSpPr/>
          <p:nvPr userDrawn="1"/>
        </p:nvSpPr>
        <p:spPr>
          <a:xfrm>
            <a:off x="0" y="1"/>
            <a:ext cx="6858000" cy="49507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013"/>
          </a:p>
        </p:txBody>
      </p:sp>
      <p:sp>
        <p:nvSpPr>
          <p:cNvPr id="2" name="Titel 1"/>
          <p:cNvSpPr>
            <a:spLocks noGrp="1"/>
          </p:cNvSpPr>
          <p:nvPr>
            <p:ph type="title"/>
          </p:nvPr>
        </p:nvSpPr>
        <p:spPr>
          <a:xfrm>
            <a:off x="357188" y="2714980"/>
            <a:ext cx="6144518" cy="2235730"/>
          </a:xfrm>
        </p:spPr>
        <p:txBody>
          <a:bodyPr anchor="ctr" anchorCtr="0">
            <a:normAutofit/>
          </a:bodyPr>
          <a:lstStyle>
            <a:lvl1pPr>
              <a:defRPr sz="2700">
                <a:solidFill>
                  <a:schemeClr val="bg1"/>
                </a:solidFill>
              </a:defRPr>
            </a:lvl1pPr>
          </a:lstStyle>
          <a:p>
            <a:r>
              <a:rPr lang="nl-NL"/>
              <a:t>Klik om de stijl te bewerken</a:t>
            </a:r>
            <a:endParaRPr lang="nl-NL" dirty="0"/>
          </a:p>
        </p:txBody>
      </p:sp>
      <p:pic>
        <p:nvPicPr>
          <p:cNvPr id="7" name="Afbeelding 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786" y="0"/>
            <a:ext cx="6861572" cy="1540933"/>
          </a:xfrm>
          <a:prstGeom prst="rect">
            <a:avLst/>
          </a:prstGeom>
        </p:spPr>
      </p:pic>
      <p:sp>
        <p:nvSpPr>
          <p:cNvPr id="15" name="Tijdelijke aanduiding voor datum 14"/>
          <p:cNvSpPr>
            <a:spLocks noGrp="1"/>
          </p:cNvSpPr>
          <p:nvPr>
            <p:ph type="dt" sz="half" idx="14"/>
          </p:nvPr>
        </p:nvSpPr>
        <p:spPr/>
        <p:txBody>
          <a:bodyPr/>
          <a:lstStyle/>
          <a:p>
            <a:endParaRPr lang="nl-NL" dirty="0"/>
          </a:p>
        </p:txBody>
      </p:sp>
      <p:sp>
        <p:nvSpPr>
          <p:cNvPr id="16" name="Tijdelijke aanduiding voor voettekst 15"/>
          <p:cNvSpPr>
            <a:spLocks noGrp="1"/>
          </p:cNvSpPr>
          <p:nvPr>
            <p:ph type="ftr" sz="quarter" idx="15"/>
          </p:nvPr>
        </p:nvSpPr>
        <p:spPr/>
        <p:txBody>
          <a:bodyPr/>
          <a:lstStyle/>
          <a:p>
            <a:endParaRPr lang="nl-NL" dirty="0"/>
          </a:p>
        </p:txBody>
      </p:sp>
      <p:sp>
        <p:nvSpPr>
          <p:cNvPr id="17" name="Tijdelijke aanduiding voor dianummer 16"/>
          <p:cNvSpPr>
            <a:spLocks noGrp="1"/>
          </p:cNvSpPr>
          <p:nvPr>
            <p:ph type="sldNum" sz="quarter" idx="16"/>
          </p:nvPr>
        </p:nvSpPr>
        <p:spPr/>
        <p:txBody>
          <a:bodyPr/>
          <a:lstStyle/>
          <a:p>
            <a:fld id="{10A0A6AF-03C5-477E-939A-E28F7E7F05EA}" type="slidenum">
              <a:rPr lang="nl-NL" smtClean="0"/>
              <a:pPr/>
              <a:t>‹nr.›</a:t>
            </a:fld>
            <a:endParaRPr lang="nl-NL" dirty="0"/>
          </a:p>
        </p:txBody>
      </p:sp>
      <p:sp>
        <p:nvSpPr>
          <p:cNvPr id="9" name="Ondertitel 2"/>
          <p:cNvSpPr>
            <a:spLocks noGrp="1"/>
          </p:cNvSpPr>
          <p:nvPr>
            <p:ph type="subTitle" idx="1"/>
          </p:nvPr>
        </p:nvSpPr>
        <p:spPr>
          <a:xfrm>
            <a:off x="357187" y="5415927"/>
            <a:ext cx="6145412" cy="3000446"/>
          </a:xfrm>
        </p:spPr>
        <p:txBody>
          <a:bodyPr lIns="104400" tIns="90000" rIns="90000" bIns="46800"/>
          <a:lstStyle>
            <a:lvl1pPr marL="0" indent="0" algn="l">
              <a:buNone/>
              <a:defRPr sz="1350">
                <a:solidFill>
                  <a:schemeClr val="tx1"/>
                </a:solidFill>
              </a:defRPr>
            </a:lvl1pPr>
            <a:lvl2pPr marL="257178" indent="0" algn="ctr">
              <a:buNone/>
              <a:defRPr sz="1125"/>
            </a:lvl2pPr>
            <a:lvl3pPr marL="514356" indent="0" algn="ctr">
              <a:buNone/>
              <a:defRPr sz="1013"/>
            </a:lvl3pPr>
            <a:lvl4pPr marL="771535" indent="0" algn="ctr">
              <a:buNone/>
              <a:defRPr sz="900"/>
            </a:lvl4pPr>
            <a:lvl5pPr marL="1028713" indent="0" algn="ctr">
              <a:buNone/>
              <a:defRPr sz="900"/>
            </a:lvl5pPr>
            <a:lvl6pPr marL="1285891" indent="0" algn="ctr">
              <a:buNone/>
              <a:defRPr sz="900"/>
            </a:lvl6pPr>
            <a:lvl7pPr marL="1543069" indent="0" algn="ctr">
              <a:buNone/>
              <a:defRPr sz="900"/>
            </a:lvl7pPr>
            <a:lvl8pPr marL="1800248" indent="0" algn="ctr">
              <a:buNone/>
              <a:defRPr sz="900"/>
            </a:lvl8pPr>
            <a:lvl9pPr marL="2057426" indent="0" algn="ctr">
              <a:buNone/>
              <a:defRPr sz="900"/>
            </a:lvl9pPr>
          </a:lstStyle>
          <a:p>
            <a:r>
              <a:rPr lang="nl-NL"/>
              <a:t>Klik om de ondertitelstijl van het model te bewerken</a:t>
            </a:r>
            <a:endParaRPr lang="nl-NL" dirty="0"/>
          </a:p>
        </p:txBody>
      </p:sp>
      <p:sp>
        <p:nvSpPr>
          <p:cNvPr id="10" name="Tijdelijke aanduiding voor tekst 16"/>
          <p:cNvSpPr>
            <a:spLocks noGrp="1"/>
          </p:cNvSpPr>
          <p:nvPr>
            <p:ph type="body" sz="quarter" idx="10" hasCustomPrompt="1"/>
          </p:nvPr>
        </p:nvSpPr>
        <p:spPr>
          <a:xfrm>
            <a:off x="356296" y="8420224"/>
            <a:ext cx="2815531" cy="562409"/>
          </a:xfrm>
        </p:spPr>
        <p:txBody>
          <a:bodyPr lIns="86400" anchor="b" anchorCtr="0">
            <a:noAutofit/>
          </a:bodyPr>
          <a:lstStyle>
            <a:lvl1pPr marL="0" indent="0" algn="l">
              <a:buNone/>
              <a:defRPr sz="900">
                <a:solidFill>
                  <a:schemeClr val="tx1"/>
                </a:solidFill>
              </a:defRPr>
            </a:lvl1pPr>
            <a:lvl2pPr>
              <a:defRPr sz="1013">
                <a:solidFill>
                  <a:schemeClr val="bg1"/>
                </a:solidFill>
              </a:defRPr>
            </a:lvl2pPr>
            <a:lvl3pPr>
              <a:defRPr sz="1013">
                <a:solidFill>
                  <a:schemeClr val="bg1"/>
                </a:solidFill>
              </a:defRPr>
            </a:lvl3pPr>
            <a:lvl4pPr>
              <a:defRPr sz="1013">
                <a:solidFill>
                  <a:schemeClr val="bg1"/>
                </a:solidFill>
              </a:defRPr>
            </a:lvl4pPr>
            <a:lvl5pPr>
              <a:defRPr sz="1013">
                <a:solidFill>
                  <a:schemeClr val="bg1"/>
                </a:solidFill>
              </a:defRPr>
            </a:lvl5pPr>
          </a:lstStyle>
          <a:p>
            <a:pPr lvl="0"/>
            <a:r>
              <a:rPr lang="nl-NL" dirty="0"/>
              <a:t>Naam spreker</a:t>
            </a:r>
          </a:p>
        </p:txBody>
      </p:sp>
      <p:sp>
        <p:nvSpPr>
          <p:cNvPr id="12" name="Rechthoek 11"/>
          <p:cNvSpPr/>
          <p:nvPr userDrawn="1"/>
        </p:nvSpPr>
        <p:spPr>
          <a:xfrm>
            <a:off x="3247550" y="9448400"/>
            <a:ext cx="364331" cy="457600"/>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013"/>
          </a:p>
        </p:txBody>
      </p:sp>
      <p:pic>
        <p:nvPicPr>
          <p:cNvPr id="13" name="Afbeelding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 y="0"/>
            <a:ext cx="6858675" cy="2432811"/>
          </a:xfrm>
          <a:prstGeom prst="rect">
            <a:avLst/>
          </a:prstGeom>
        </p:spPr>
      </p:pic>
    </p:spTree>
    <p:extLst>
      <p:ext uri="{BB962C8B-B14F-4D97-AF65-F5344CB8AC3E}">
        <p14:creationId xmlns:p14="http://schemas.microsoft.com/office/powerpoint/2010/main" val="16099450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nhoudsopgave">
    <p:spTree>
      <p:nvGrpSpPr>
        <p:cNvPr id="1" name=""/>
        <p:cNvGrpSpPr/>
        <p:nvPr/>
      </p:nvGrpSpPr>
      <p:grpSpPr>
        <a:xfrm>
          <a:off x="0" y="0"/>
          <a:ext cx="0" cy="0"/>
          <a:chOff x="0" y="0"/>
          <a:chExt cx="0" cy="0"/>
        </a:xfrm>
      </p:grpSpPr>
      <p:sp>
        <p:nvSpPr>
          <p:cNvPr id="7" name="Rechthoek 6"/>
          <p:cNvSpPr/>
          <p:nvPr userDrawn="1"/>
        </p:nvSpPr>
        <p:spPr>
          <a:xfrm>
            <a:off x="0" y="0"/>
            <a:ext cx="3429000" cy="990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013"/>
          </a:p>
        </p:txBody>
      </p:sp>
      <p:sp>
        <p:nvSpPr>
          <p:cNvPr id="20" name="Titel 1"/>
          <p:cNvSpPr>
            <a:spLocks noGrp="1"/>
          </p:cNvSpPr>
          <p:nvPr>
            <p:ph type="title"/>
          </p:nvPr>
        </p:nvSpPr>
        <p:spPr>
          <a:xfrm>
            <a:off x="357187" y="3808768"/>
            <a:ext cx="2814638" cy="2288470"/>
          </a:xfrm>
        </p:spPr>
        <p:txBody>
          <a:bodyPr anchor="ctr" anchorCtr="0">
            <a:normAutofit/>
          </a:bodyPr>
          <a:lstStyle>
            <a:lvl1pPr algn="r">
              <a:defRPr sz="2025">
                <a:solidFill>
                  <a:schemeClr val="bg1"/>
                </a:solidFill>
              </a:defRPr>
            </a:lvl1pPr>
          </a:lstStyle>
          <a:p>
            <a:r>
              <a:rPr lang="nl-NL"/>
              <a:t>Klik om de stijl te bewerken</a:t>
            </a:r>
            <a:endParaRPr lang="nl-NL" dirty="0"/>
          </a:p>
        </p:txBody>
      </p:sp>
      <p:sp>
        <p:nvSpPr>
          <p:cNvPr id="13" name="Tijdelijke aanduiding voor tekst 4"/>
          <p:cNvSpPr>
            <a:spLocks noGrp="1"/>
          </p:cNvSpPr>
          <p:nvPr>
            <p:ph type="body" sz="quarter" idx="15"/>
          </p:nvPr>
        </p:nvSpPr>
        <p:spPr>
          <a:xfrm>
            <a:off x="4382851" y="1324448"/>
            <a:ext cx="2118857" cy="1180923"/>
          </a:xfrm>
        </p:spPr>
        <p:txBody>
          <a:bodyPr anchor="b" anchorCtr="0">
            <a:normAutofit/>
          </a:bodyPr>
          <a:lstStyle>
            <a:lvl1pPr marL="0" indent="0">
              <a:buNone/>
              <a:defRPr sz="1013"/>
            </a:lvl1pPr>
            <a:lvl2pPr marL="176177" indent="0">
              <a:buNone/>
              <a:defRPr/>
            </a:lvl2pPr>
            <a:lvl3pPr marL="354380" indent="0">
              <a:buNone/>
              <a:defRPr/>
            </a:lvl3pPr>
            <a:lvl4pPr marL="530557" indent="0">
              <a:buNone/>
              <a:defRPr/>
            </a:lvl4pPr>
            <a:lvl5pPr marL="708759" indent="0">
              <a:buNone/>
              <a:defRPr/>
            </a:lvl5pPr>
          </a:lstStyle>
          <a:p>
            <a:pPr lvl="0"/>
            <a:r>
              <a:rPr lang="nl-NL"/>
              <a:t>Tekststijl van het model bewerken</a:t>
            </a:r>
          </a:p>
        </p:txBody>
      </p:sp>
      <p:sp>
        <p:nvSpPr>
          <p:cNvPr id="14" name="Tijdelijke aanduiding voor tekst 4"/>
          <p:cNvSpPr>
            <a:spLocks noGrp="1"/>
          </p:cNvSpPr>
          <p:nvPr>
            <p:ph type="body" sz="quarter" idx="16"/>
          </p:nvPr>
        </p:nvSpPr>
        <p:spPr>
          <a:xfrm>
            <a:off x="4382851" y="2978316"/>
            <a:ext cx="2118857" cy="1180923"/>
          </a:xfrm>
        </p:spPr>
        <p:txBody>
          <a:bodyPr anchor="b" anchorCtr="0">
            <a:normAutofit/>
          </a:bodyPr>
          <a:lstStyle>
            <a:lvl1pPr marL="0" indent="0">
              <a:buNone/>
              <a:defRPr sz="1013"/>
            </a:lvl1pPr>
            <a:lvl2pPr marL="176177" indent="0">
              <a:buNone/>
              <a:defRPr/>
            </a:lvl2pPr>
            <a:lvl3pPr marL="354380" indent="0">
              <a:buNone/>
              <a:defRPr/>
            </a:lvl3pPr>
            <a:lvl4pPr marL="530557" indent="0">
              <a:buNone/>
              <a:defRPr/>
            </a:lvl4pPr>
            <a:lvl5pPr marL="708759" indent="0">
              <a:buNone/>
              <a:defRPr/>
            </a:lvl5pPr>
          </a:lstStyle>
          <a:p>
            <a:pPr lvl="0"/>
            <a:r>
              <a:rPr lang="nl-NL"/>
              <a:t>Tekststijl van het model bewerken</a:t>
            </a:r>
          </a:p>
        </p:txBody>
      </p:sp>
      <p:sp>
        <p:nvSpPr>
          <p:cNvPr id="15" name="Tijdelijke aanduiding voor tekst 4"/>
          <p:cNvSpPr>
            <a:spLocks noGrp="1"/>
          </p:cNvSpPr>
          <p:nvPr>
            <p:ph type="body" sz="quarter" idx="17"/>
          </p:nvPr>
        </p:nvSpPr>
        <p:spPr>
          <a:xfrm>
            <a:off x="4382851" y="4638400"/>
            <a:ext cx="2118857" cy="1180923"/>
          </a:xfrm>
        </p:spPr>
        <p:txBody>
          <a:bodyPr anchor="b" anchorCtr="0">
            <a:normAutofit/>
          </a:bodyPr>
          <a:lstStyle>
            <a:lvl1pPr marL="0" indent="0">
              <a:buNone/>
              <a:defRPr sz="1013"/>
            </a:lvl1pPr>
            <a:lvl2pPr marL="176177" indent="0">
              <a:buNone/>
              <a:defRPr/>
            </a:lvl2pPr>
            <a:lvl3pPr marL="354380" indent="0">
              <a:buNone/>
              <a:defRPr/>
            </a:lvl3pPr>
            <a:lvl4pPr marL="530557" indent="0">
              <a:buNone/>
              <a:defRPr/>
            </a:lvl4pPr>
            <a:lvl5pPr marL="708759" indent="0">
              <a:buNone/>
              <a:defRPr/>
            </a:lvl5pPr>
          </a:lstStyle>
          <a:p>
            <a:pPr lvl="0"/>
            <a:r>
              <a:rPr lang="nl-NL"/>
              <a:t>Tekststijl van het model bewerken</a:t>
            </a:r>
          </a:p>
        </p:txBody>
      </p:sp>
      <p:sp>
        <p:nvSpPr>
          <p:cNvPr id="16" name="Tijdelijke aanduiding voor tekst 4"/>
          <p:cNvSpPr>
            <a:spLocks noGrp="1"/>
          </p:cNvSpPr>
          <p:nvPr>
            <p:ph type="body" sz="quarter" idx="18"/>
          </p:nvPr>
        </p:nvSpPr>
        <p:spPr>
          <a:xfrm>
            <a:off x="4382851" y="6286800"/>
            <a:ext cx="2118857" cy="1180923"/>
          </a:xfrm>
        </p:spPr>
        <p:txBody>
          <a:bodyPr anchor="b" anchorCtr="0">
            <a:normAutofit/>
          </a:bodyPr>
          <a:lstStyle>
            <a:lvl1pPr marL="0" indent="0">
              <a:buNone/>
              <a:defRPr sz="1013"/>
            </a:lvl1pPr>
            <a:lvl2pPr marL="176177" indent="0">
              <a:buNone/>
              <a:defRPr/>
            </a:lvl2pPr>
            <a:lvl3pPr marL="354380" indent="0">
              <a:buNone/>
              <a:defRPr/>
            </a:lvl3pPr>
            <a:lvl4pPr marL="530557" indent="0">
              <a:buNone/>
              <a:defRPr/>
            </a:lvl4pPr>
            <a:lvl5pPr marL="708759" indent="0">
              <a:buNone/>
              <a:defRPr/>
            </a:lvl5pPr>
          </a:lstStyle>
          <a:p>
            <a:pPr lvl="0"/>
            <a:r>
              <a:rPr lang="nl-NL"/>
              <a:t>Tekststijl van het model bewerken</a:t>
            </a:r>
          </a:p>
        </p:txBody>
      </p:sp>
      <p:sp>
        <p:nvSpPr>
          <p:cNvPr id="17" name="Tijdelijke aanduiding voor tekst 4"/>
          <p:cNvSpPr>
            <a:spLocks noGrp="1"/>
          </p:cNvSpPr>
          <p:nvPr>
            <p:ph type="body" sz="quarter" idx="19"/>
          </p:nvPr>
        </p:nvSpPr>
        <p:spPr>
          <a:xfrm>
            <a:off x="4382851" y="7940400"/>
            <a:ext cx="2118857" cy="1180923"/>
          </a:xfrm>
        </p:spPr>
        <p:txBody>
          <a:bodyPr anchor="b" anchorCtr="0">
            <a:normAutofit/>
          </a:bodyPr>
          <a:lstStyle>
            <a:lvl1pPr marL="0" indent="0">
              <a:buNone/>
              <a:defRPr sz="1013"/>
            </a:lvl1pPr>
            <a:lvl2pPr marL="176177" indent="0">
              <a:buNone/>
              <a:defRPr/>
            </a:lvl2pPr>
            <a:lvl3pPr marL="354380" indent="0">
              <a:buNone/>
              <a:defRPr/>
            </a:lvl3pPr>
            <a:lvl4pPr marL="530557" indent="0">
              <a:buNone/>
              <a:defRPr/>
            </a:lvl4pPr>
            <a:lvl5pPr marL="708759" indent="0">
              <a:buNone/>
              <a:defRPr/>
            </a:lvl5pPr>
          </a:lstStyle>
          <a:p>
            <a:pPr lvl="0"/>
            <a:r>
              <a:rPr lang="nl-NL"/>
              <a:t>Tekststijl van het model bewerken</a:t>
            </a:r>
          </a:p>
        </p:txBody>
      </p:sp>
      <p:pic>
        <p:nvPicPr>
          <p:cNvPr id="19" name="Afbeelding 18"/>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786" y="0"/>
            <a:ext cx="6861572" cy="1540933"/>
          </a:xfrm>
          <a:prstGeom prst="rect">
            <a:avLst/>
          </a:prstGeom>
        </p:spPr>
      </p:pic>
      <p:sp>
        <p:nvSpPr>
          <p:cNvPr id="21" name="Rechthoek 20"/>
          <p:cNvSpPr>
            <a:spLocks/>
          </p:cNvSpPr>
          <p:nvPr userDrawn="1"/>
        </p:nvSpPr>
        <p:spPr>
          <a:xfrm>
            <a:off x="3297375" y="9562800"/>
            <a:ext cx="263250" cy="343200"/>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013" dirty="0"/>
          </a:p>
        </p:txBody>
      </p:sp>
      <p:sp>
        <p:nvSpPr>
          <p:cNvPr id="5" name="Tijdelijke aanduiding voor datum 4"/>
          <p:cNvSpPr>
            <a:spLocks noGrp="1"/>
          </p:cNvSpPr>
          <p:nvPr>
            <p:ph type="dt" sz="half" idx="20"/>
          </p:nvPr>
        </p:nvSpPr>
        <p:spPr/>
        <p:txBody>
          <a:bodyPr/>
          <a:lstStyle/>
          <a:p>
            <a:endParaRPr lang="nl-NL" dirty="0"/>
          </a:p>
        </p:txBody>
      </p:sp>
      <p:sp>
        <p:nvSpPr>
          <p:cNvPr id="9" name="Tijdelijke aanduiding voor voettekst 8"/>
          <p:cNvSpPr>
            <a:spLocks noGrp="1"/>
          </p:cNvSpPr>
          <p:nvPr>
            <p:ph type="ftr" sz="quarter" idx="21"/>
          </p:nvPr>
        </p:nvSpPr>
        <p:spPr/>
        <p:txBody>
          <a:bodyPr/>
          <a:lstStyle/>
          <a:p>
            <a:endParaRPr lang="nl-NL" dirty="0"/>
          </a:p>
        </p:txBody>
      </p:sp>
      <p:sp>
        <p:nvSpPr>
          <p:cNvPr id="18" name="Tijdelijke aanduiding voor dianummer 17"/>
          <p:cNvSpPr>
            <a:spLocks noGrp="1"/>
          </p:cNvSpPr>
          <p:nvPr>
            <p:ph type="sldNum" sz="quarter" idx="22"/>
          </p:nvPr>
        </p:nvSpPr>
        <p:spPr/>
        <p:txBody>
          <a:bodyPr/>
          <a:lstStyle/>
          <a:p>
            <a:fld id="{10A0A6AF-03C5-477E-939A-E28F7E7F05EA}" type="slidenum">
              <a:rPr lang="nl-NL" smtClean="0"/>
              <a:pPr/>
              <a:t>‹nr.›</a:t>
            </a:fld>
            <a:endParaRPr lang="nl-NL" dirty="0"/>
          </a:p>
        </p:txBody>
      </p:sp>
      <p:sp>
        <p:nvSpPr>
          <p:cNvPr id="22" name="Tijdelijke aanduiding voor tekst 2"/>
          <p:cNvSpPr>
            <a:spLocks noGrp="1"/>
          </p:cNvSpPr>
          <p:nvPr>
            <p:ph type="body" sz="quarter" idx="10" hasCustomPrompt="1"/>
          </p:nvPr>
        </p:nvSpPr>
        <p:spPr>
          <a:xfrm>
            <a:off x="3610535" y="1442201"/>
            <a:ext cx="772315" cy="1180924"/>
          </a:xfrm>
        </p:spPr>
        <p:txBody>
          <a:bodyPr bIns="46800" anchor="b" anchorCtr="0">
            <a:normAutofit/>
          </a:bodyPr>
          <a:lstStyle>
            <a:lvl1pPr marL="0" indent="0" algn="r">
              <a:buNone/>
              <a:defRPr sz="2700">
                <a:solidFill>
                  <a:schemeClr val="tx2"/>
                </a:solidFill>
              </a:defRPr>
            </a:lvl1pPr>
          </a:lstStyle>
          <a:p>
            <a:pPr lvl="0"/>
            <a:r>
              <a:rPr lang="nl-NL" dirty="0"/>
              <a:t>#</a:t>
            </a:r>
          </a:p>
        </p:txBody>
      </p:sp>
      <p:sp>
        <p:nvSpPr>
          <p:cNvPr id="23" name="Tijdelijke aanduiding voor tekst 2"/>
          <p:cNvSpPr>
            <a:spLocks noGrp="1"/>
          </p:cNvSpPr>
          <p:nvPr>
            <p:ph type="body" sz="quarter" idx="11" hasCustomPrompt="1"/>
          </p:nvPr>
        </p:nvSpPr>
        <p:spPr>
          <a:xfrm>
            <a:off x="3610535" y="3096421"/>
            <a:ext cx="772315" cy="1180924"/>
          </a:xfrm>
        </p:spPr>
        <p:txBody>
          <a:bodyPr bIns="46800" anchor="b" anchorCtr="0">
            <a:normAutofit/>
          </a:bodyPr>
          <a:lstStyle>
            <a:lvl1pPr marL="0" indent="0" algn="r">
              <a:buNone/>
              <a:defRPr sz="2700">
                <a:solidFill>
                  <a:schemeClr val="tx2"/>
                </a:solidFill>
              </a:defRPr>
            </a:lvl1pPr>
          </a:lstStyle>
          <a:p>
            <a:pPr lvl="0"/>
            <a:r>
              <a:rPr lang="nl-NL" dirty="0"/>
              <a:t>#</a:t>
            </a:r>
          </a:p>
        </p:txBody>
      </p:sp>
      <p:sp>
        <p:nvSpPr>
          <p:cNvPr id="24" name="Tijdelijke aanduiding voor tekst 2"/>
          <p:cNvSpPr>
            <a:spLocks noGrp="1"/>
          </p:cNvSpPr>
          <p:nvPr>
            <p:ph type="body" sz="quarter" idx="12" hasCustomPrompt="1"/>
          </p:nvPr>
        </p:nvSpPr>
        <p:spPr>
          <a:xfrm>
            <a:off x="3610535" y="4750641"/>
            <a:ext cx="772315" cy="1180924"/>
          </a:xfrm>
        </p:spPr>
        <p:txBody>
          <a:bodyPr bIns="46800" anchor="b" anchorCtr="0">
            <a:normAutofit/>
          </a:bodyPr>
          <a:lstStyle>
            <a:lvl1pPr marL="0" indent="0" algn="r">
              <a:buNone/>
              <a:defRPr sz="2700">
                <a:solidFill>
                  <a:schemeClr val="tx2"/>
                </a:solidFill>
              </a:defRPr>
            </a:lvl1pPr>
          </a:lstStyle>
          <a:p>
            <a:pPr lvl="0"/>
            <a:r>
              <a:rPr lang="nl-NL" dirty="0"/>
              <a:t>#</a:t>
            </a:r>
          </a:p>
        </p:txBody>
      </p:sp>
      <p:sp>
        <p:nvSpPr>
          <p:cNvPr id="25" name="Tijdelijke aanduiding voor tekst 2"/>
          <p:cNvSpPr>
            <a:spLocks noGrp="1"/>
          </p:cNvSpPr>
          <p:nvPr>
            <p:ph type="body" sz="quarter" idx="13" hasCustomPrompt="1"/>
          </p:nvPr>
        </p:nvSpPr>
        <p:spPr>
          <a:xfrm>
            <a:off x="3610535" y="6404860"/>
            <a:ext cx="772315" cy="1180924"/>
          </a:xfrm>
        </p:spPr>
        <p:txBody>
          <a:bodyPr bIns="46800" anchor="b" anchorCtr="0">
            <a:normAutofit/>
          </a:bodyPr>
          <a:lstStyle>
            <a:lvl1pPr marL="0" indent="0" algn="r">
              <a:buNone/>
              <a:defRPr sz="2700">
                <a:solidFill>
                  <a:schemeClr val="tx2"/>
                </a:solidFill>
              </a:defRPr>
            </a:lvl1pPr>
          </a:lstStyle>
          <a:p>
            <a:pPr lvl="0"/>
            <a:r>
              <a:rPr lang="nl-NL" dirty="0"/>
              <a:t>#</a:t>
            </a:r>
          </a:p>
        </p:txBody>
      </p:sp>
      <p:sp>
        <p:nvSpPr>
          <p:cNvPr id="26" name="Tijdelijke aanduiding voor tekst 2"/>
          <p:cNvSpPr>
            <a:spLocks noGrp="1"/>
          </p:cNvSpPr>
          <p:nvPr>
            <p:ph type="body" sz="quarter" idx="14" hasCustomPrompt="1"/>
          </p:nvPr>
        </p:nvSpPr>
        <p:spPr>
          <a:xfrm>
            <a:off x="3610535" y="8059080"/>
            <a:ext cx="772315" cy="1180924"/>
          </a:xfrm>
        </p:spPr>
        <p:txBody>
          <a:bodyPr bIns="46800" anchor="b" anchorCtr="0">
            <a:normAutofit/>
          </a:bodyPr>
          <a:lstStyle>
            <a:lvl1pPr marL="0" indent="0" algn="r">
              <a:buNone/>
              <a:defRPr sz="2700">
                <a:solidFill>
                  <a:schemeClr val="tx2"/>
                </a:solidFill>
              </a:defRPr>
            </a:lvl1pPr>
          </a:lstStyle>
          <a:p>
            <a:pPr lvl="0"/>
            <a:r>
              <a:rPr lang="nl-NL" dirty="0"/>
              <a:t>#</a:t>
            </a:r>
          </a:p>
        </p:txBody>
      </p:sp>
    </p:spTree>
    <p:extLst>
      <p:ext uri="{BB962C8B-B14F-4D97-AF65-F5344CB8AC3E}">
        <p14:creationId xmlns:p14="http://schemas.microsoft.com/office/powerpoint/2010/main" val="3481552297"/>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nhoudsopgave met afbeelding">
    <p:spTree>
      <p:nvGrpSpPr>
        <p:cNvPr id="1" name=""/>
        <p:cNvGrpSpPr/>
        <p:nvPr/>
      </p:nvGrpSpPr>
      <p:grpSpPr>
        <a:xfrm>
          <a:off x="0" y="0"/>
          <a:ext cx="0" cy="0"/>
          <a:chOff x="0" y="0"/>
          <a:chExt cx="0" cy="0"/>
        </a:xfrm>
      </p:grpSpPr>
      <p:sp>
        <p:nvSpPr>
          <p:cNvPr id="5" name="Rechthoek 4"/>
          <p:cNvSpPr/>
          <p:nvPr userDrawn="1"/>
        </p:nvSpPr>
        <p:spPr>
          <a:xfrm>
            <a:off x="3429000" y="0"/>
            <a:ext cx="3429000" cy="990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013"/>
          </a:p>
        </p:txBody>
      </p:sp>
      <p:sp>
        <p:nvSpPr>
          <p:cNvPr id="11" name="Tijdelijke aanduiding voor tekst 11"/>
          <p:cNvSpPr>
            <a:spLocks noGrp="1"/>
          </p:cNvSpPr>
          <p:nvPr>
            <p:ph type="body" sz="quarter" idx="13"/>
          </p:nvPr>
        </p:nvSpPr>
        <p:spPr>
          <a:xfrm>
            <a:off x="3686175" y="3307202"/>
            <a:ext cx="2814750" cy="5679286"/>
          </a:xfrm>
        </p:spPr>
        <p:txBody>
          <a:bodyPr/>
          <a:lstStyle>
            <a:lvl1pPr marL="257178" indent="-257178">
              <a:buClr>
                <a:schemeClr val="bg1"/>
              </a:buClr>
              <a:buFont typeface="+mj-lt"/>
              <a:buAutoNum type="arabicPeriod"/>
              <a:defRPr>
                <a:solidFill>
                  <a:schemeClr val="bg1"/>
                </a:solidFill>
              </a:defRPr>
            </a:lvl1pPr>
            <a:lvl2pPr marL="384755" indent="-121502">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Tx/>
              <a:defRPr>
                <a:solidFill>
                  <a:schemeClr val="bg1"/>
                </a:solidFill>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NL" dirty="0"/>
          </a:p>
        </p:txBody>
      </p:sp>
      <p:pic>
        <p:nvPicPr>
          <p:cNvPr id="13" name="Afbeelding 1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786" y="0"/>
            <a:ext cx="6861572" cy="1540933"/>
          </a:xfrm>
          <a:prstGeom prst="rect">
            <a:avLst/>
          </a:prstGeom>
        </p:spPr>
      </p:pic>
      <p:sp>
        <p:nvSpPr>
          <p:cNvPr id="16" name="Rechthoek 15"/>
          <p:cNvSpPr>
            <a:spLocks/>
          </p:cNvSpPr>
          <p:nvPr userDrawn="1"/>
        </p:nvSpPr>
        <p:spPr>
          <a:xfrm>
            <a:off x="3297375" y="9562800"/>
            <a:ext cx="263250" cy="343200"/>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013" dirty="0"/>
          </a:p>
        </p:txBody>
      </p:sp>
      <p:sp>
        <p:nvSpPr>
          <p:cNvPr id="6" name="Titel 5"/>
          <p:cNvSpPr>
            <a:spLocks noGrp="1"/>
          </p:cNvSpPr>
          <p:nvPr>
            <p:ph type="title"/>
          </p:nvPr>
        </p:nvSpPr>
        <p:spPr>
          <a:xfrm>
            <a:off x="3686175" y="1518403"/>
            <a:ext cx="2814750" cy="1369401"/>
          </a:xfrm>
        </p:spPr>
        <p:txBody>
          <a:bodyPr/>
          <a:lstStyle>
            <a:lvl1pPr>
              <a:defRPr>
                <a:solidFill>
                  <a:schemeClr val="bg1"/>
                </a:solidFill>
              </a:defRPr>
            </a:lvl1pPr>
          </a:lstStyle>
          <a:p>
            <a:r>
              <a:rPr lang="nl-NL"/>
              <a:t>Klik om de stijl te bewerken</a:t>
            </a:r>
            <a:endParaRPr lang="nl-NL" dirty="0"/>
          </a:p>
        </p:txBody>
      </p:sp>
      <p:sp>
        <p:nvSpPr>
          <p:cNvPr id="14" name="Tijdelijke aanduiding voor afbeelding 21"/>
          <p:cNvSpPr>
            <a:spLocks noGrp="1"/>
          </p:cNvSpPr>
          <p:nvPr>
            <p:ph type="pic" sz="quarter" idx="10"/>
          </p:nvPr>
        </p:nvSpPr>
        <p:spPr>
          <a:xfrm>
            <a:off x="1" y="0"/>
            <a:ext cx="3430261" cy="9906000"/>
          </a:xfrm>
          <a:custGeom>
            <a:avLst/>
            <a:gdLst>
              <a:gd name="connsiteX0" fmla="*/ 0 w 6098242"/>
              <a:gd name="connsiteY0" fmla="*/ 0 h 6858000"/>
              <a:gd name="connsiteX1" fmla="*/ 5862000 w 6098242"/>
              <a:gd name="connsiteY1" fmla="*/ 0 h 6858000"/>
              <a:gd name="connsiteX2" fmla="*/ 5862000 w 6098242"/>
              <a:gd name="connsiteY2" fmla="*/ 708025 h 6858000"/>
              <a:gd name="connsiteX3" fmla="*/ 6098242 w 6098242"/>
              <a:gd name="connsiteY3" fmla="*/ 708025 h 6858000"/>
              <a:gd name="connsiteX4" fmla="*/ 6098242 w 6098242"/>
              <a:gd name="connsiteY4" fmla="*/ 6620400 h 6858000"/>
              <a:gd name="connsiteX5" fmla="*/ 5862000 w 6098242"/>
              <a:gd name="connsiteY5" fmla="*/ 6620400 h 6858000"/>
              <a:gd name="connsiteX6" fmla="*/ 5862000 w 6098242"/>
              <a:gd name="connsiteY6" fmla="*/ 6858000 h 6858000"/>
              <a:gd name="connsiteX7" fmla="*/ 0 w 6098242"/>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8242" h="6858000">
                <a:moveTo>
                  <a:pt x="0" y="0"/>
                </a:moveTo>
                <a:lnTo>
                  <a:pt x="5862000" y="0"/>
                </a:lnTo>
                <a:lnTo>
                  <a:pt x="5862000" y="708025"/>
                </a:lnTo>
                <a:lnTo>
                  <a:pt x="6098242" y="708025"/>
                </a:lnTo>
                <a:lnTo>
                  <a:pt x="6098242" y="6620400"/>
                </a:lnTo>
                <a:lnTo>
                  <a:pt x="5862000" y="6620400"/>
                </a:lnTo>
                <a:lnTo>
                  <a:pt x="5862000" y="6858000"/>
                </a:lnTo>
                <a:lnTo>
                  <a:pt x="0" y="6858000"/>
                </a:lnTo>
                <a:close/>
              </a:path>
            </a:pathLst>
          </a:custGeom>
          <a:solidFill>
            <a:schemeClr val="tx1">
              <a:alpha val="10000"/>
            </a:schemeClr>
          </a:solidFill>
        </p:spPr>
        <p:txBody>
          <a:bodyPr wrap="square" lIns="612000" anchor="ctr" anchorCtr="0">
            <a:noAutofit/>
          </a:bodyPr>
          <a:lstStyle>
            <a:lvl1pPr algn="l">
              <a:defRPr>
                <a:solidFill>
                  <a:schemeClr val="tx1"/>
                </a:solidFill>
              </a:defRPr>
            </a:lvl1pPr>
          </a:lstStyle>
          <a:p>
            <a:r>
              <a:rPr lang="nl-NL"/>
              <a:t>Klik op het pictogram als u een afbeelding wilt toevoegen</a:t>
            </a:r>
            <a:endParaRPr lang="nl-NL" dirty="0"/>
          </a:p>
        </p:txBody>
      </p:sp>
      <p:sp>
        <p:nvSpPr>
          <p:cNvPr id="17" name="Tijdelijke aanduiding voor datum 16"/>
          <p:cNvSpPr>
            <a:spLocks noGrp="1"/>
          </p:cNvSpPr>
          <p:nvPr>
            <p:ph type="dt" sz="half" idx="14"/>
          </p:nvPr>
        </p:nvSpPr>
        <p:spPr/>
        <p:txBody>
          <a:bodyPr/>
          <a:lstStyle/>
          <a:p>
            <a:endParaRPr lang="nl-NL" dirty="0"/>
          </a:p>
        </p:txBody>
      </p:sp>
      <p:sp>
        <p:nvSpPr>
          <p:cNvPr id="18" name="Tijdelijke aanduiding voor voettekst 17"/>
          <p:cNvSpPr>
            <a:spLocks noGrp="1"/>
          </p:cNvSpPr>
          <p:nvPr>
            <p:ph type="ftr" sz="quarter" idx="15"/>
          </p:nvPr>
        </p:nvSpPr>
        <p:spPr/>
        <p:txBody>
          <a:bodyPr/>
          <a:lstStyle/>
          <a:p>
            <a:endParaRPr lang="nl-NL" dirty="0"/>
          </a:p>
        </p:txBody>
      </p:sp>
      <p:sp>
        <p:nvSpPr>
          <p:cNvPr id="19" name="Tijdelijke aanduiding voor dianummer 18"/>
          <p:cNvSpPr>
            <a:spLocks noGrp="1"/>
          </p:cNvSpPr>
          <p:nvPr>
            <p:ph type="sldNum" sz="quarter" idx="16"/>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1536944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ekop">
    <p:spTree>
      <p:nvGrpSpPr>
        <p:cNvPr id="1" name=""/>
        <p:cNvGrpSpPr/>
        <p:nvPr/>
      </p:nvGrpSpPr>
      <p:grpSpPr>
        <a:xfrm>
          <a:off x="0" y="0"/>
          <a:ext cx="0" cy="0"/>
          <a:chOff x="0" y="0"/>
          <a:chExt cx="0" cy="0"/>
        </a:xfrm>
      </p:grpSpPr>
      <p:sp>
        <p:nvSpPr>
          <p:cNvPr id="7" name="Rechthoek 6"/>
          <p:cNvSpPr/>
          <p:nvPr userDrawn="1"/>
        </p:nvSpPr>
        <p:spPr>
          <a:xfrm>
            <a:off x="0" y="0"/>
            <a:ext cx="3429000" cy="990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013"/>
          </a:p>
        </p:txBody>
      </p:sp>
      <p:sp>
        <p:nvSpPr>
          <p:cNvPr id="2" name="Titel 1"/>
          <p:cNvSpPr>
            <a:spLocks noGrp="1"/>
          </p:cNvSpPr>
          <p:nvPr>
            <p:ph type="title"/>
          </p:nvPr>
        </p:nvSpPr>
        <p:spPr>
          <a:xfrm>
            <a:off x="357187" y="3808767"/>
            <a:ext cx="2814638" cy="2288470"/>
          </a:xfrm>
        </p:spPr>
        <p:txBody>
          <a:bodyPr anchor="b">
            <a:normAutofit/>
          </a:bodyPr>
          <a:lstStyle>
            <a:lvl1pPr algn="r">
              <a:defRPr sz="2025">
                <a:solidFill>
                  <a:schemeClr val="bg1"/>
                </a:solidFill>
              </a:defRPr>
            </a:lvl1pPr>
          </a:lstStyle>
          <a:p>
            <a:r>
              <a:rPr lang="nl-NL"/>
              <a:t>Klik om de stijl te bewerken</a:t>
            </a:r>
            <a:endParaRPr lang="nl-NL" dirty="0"/>
          </a:p>
        </p:txBody>
      </p:sp>
      <p:sp>
        <p:nvSpPr>
          <p:cNvPr id="3" name="Tijdelijke aanduiding voor tekst 2"/>
          <p:cNvSpPr>
            <a:spLocks noGrp="1"/>
          </p:cNvSpPr>
          <p:nvPr>
            <p:ph type="body" idx="1"/>
          </p:nvPr>
        </p:nvSpPr>
        <p:spPr>
          <a:xfrm>
            <a:off x="357187" y="6097236"/>
            <a:ext cx="2814638" cy="2889252"/>
          </a:xfrm>
        </p:spPr>
        <p:txBody>
          <a:bodyPr tIns="90000" rIns="100800"/>
          <a:lstStyle>
            <a:lvl1pPr marL="0" indent="0" algn="r">
              <a:buNone/>
              <a:defRPr sz="1350">
                <a:solidFill>
                  <a:schemeClr val="bg1"/>
                </a:solidFill>
              </a:defRPr>
            </a:lvl1pPr>
            <a:lvl2pPr marL="257178" indent="0">
              <a:buNone/>
              <a:defRPr sz="1125">
                <a:solidFill>
                  <a:schemeClr val="tx1">
                    <a:tint val="75000"/>
                  </a:schemeClr>
                </a:solidFill>
              </a:defRPr>
            </a:lvl2pPr>
            <a:lvl3pPr marL="514356" indent="0">
              <a:buNone/>
              <a:defRPr sz="1013">
                <a:solidFill>
                  <a:schemeClr val="tx1">
                    <a:tint val="75000"/>
                  </a:schemeClr>
                </a:solidFill>
              </a:defRPr>
            </a:lvl3pPr>
            <a:lvl4pPr marL="771535" indent="0">
              <a:buNone/>
              <a:defRPr sz="900">
                <a:solidFill>
                  <a:schemeClr val="tx1">
                    <a:tint val="75000"/>
                  </a:schemeClr>
                </a:solidFill>
              </a:defRPr>
            </a:lvl4pPr>
            <a:lvl5pPr marL="1028713" indent="0">
              <a:buNone/>
              <a:defRPr sz="900">
                <a:solidFill>
                  <a:schemeClr val="tx1">
                    <a:tint val="75000"/>
                  </a:schemeClr>
                </a:solidFill>
              </a:defRPr>
            </a:lvl5pPr>
            <a:lvl6pPr marL="1285891" indent="0">
              <a:buNone/>
              <a:defRPr sz="900">
                <a:solidFill>
                  <a:schemeClr val="tx1">
                    <a:tint val="75000"/>
                  </a:schemeClr>
                </a:solidFill>
              </a:defRPr>
            </a:lvl6pPr>
            <a:lvl7pPr marL="1543069" indent="0">
              <a:buNone/>
              <a:defRPr sz="900">
                <a:solidFill>
                  <a:schemeClr val="tx1">
                    <a:tint val="75000"/>
                  </a:schemeClr>
                </a:solidFill>
              </a:defRPr>
            </a:lvl7pPr>
            <a:lvl8pPr marL="1800248" indent="0">
              <a:buNone/>
              <a:defRPr sz="900">
                <a:solidFill>
                  <a:schemeClr val="tx1">
                    <a:tint val="75000"/>
                  </a:schemeClr>
                </a:solidFill>
              </a:defRPr>
            </a:lvl8pPr>
            <a:lvl9pPr marL="2057426" indent="0">
              <a:buNone/>
              <a:defRPr sz="900">
                <a:solidFill>
                  <a:schemeClr val="tx1">
                    <a:tint val="75000"/>
                  </a:schemeClr>
                </a:solidFill>
              </a:defRPr>
            </a:lvl9pPr>
          </a:lstStyle>
          <a:p>
            <a:pPr lvl="0"/>
            <a:r>
              <a:rPr lang="nl-NL"/>
              <a:t>Tekststijl van het model bewerken</a:t>
            </a:r>
          </a:p>
        </p:txBody>
      </p:sp>
      <p:sp>
        <p:nvSpPr>
          <p:cNvPr id="9" name="Tijdelijke aanduiding voor tekst 8"/>
          <p:cNvSpPr>
            <a:spLocks noGrp="1"/>
          </p:cNvSpPr>
          <p:nvPr>
            <p:ph type="body" sz="quarter" idx="13" hasCustomPrompt="1"/>
          </p:nvPr>
        </p:nvSpPr>
        <p:spPr>
          <a:xfrm>
            <a:off x="357187" y="1692275"/>
            <a:ext cx="2814638" cy="2114196"/>
          </a:xfrm>
        </p:spPr>
        <p:txBody>
          <a:bodyPr rIns="0" anchor="b" anchorCtr="0">
            <a:normAutofit/>
          </a:bodyPr>
          <a:lstStyle>
            <a:lvl1pPr marL="0" indent="0" algn="r">
              <a:buNone/>
              <a:defRPr sz="5400" b="1" i="0">
                <a:solidFill>
                  <a:schemeClr val="bg1"/>
                </a:solidFill>
              </a:defRPr>
            </a:lvl1pPr>
            <a:lvl2pPr marL="176177" indent="0" algn="r">
              <a:buNone/>
              <a:defRPr/>
            </a:lvl2pPr>
            <a:lvl3pPr marL="354380" indent="0" algn="r">
              <a:buNone/>
              <a:defRPr/>
            </a:lvl3pPr>
            <a:lvl4pPr marL="530557" indent="0" algn="r">
              <a:buNone/>
              <a:defRPr/>
            </a:lvl4pPr>
            <a:lvl5pPr marL="708759" indent="0" algn="r">
              <a:buNone/>
              <a:defRPr/>
            </a:lvl5pPr>
          </a:lstStyle>
          <a:p>
            <a:pPr lvl="0"/>
            <a:r>
              <a:rPr lang="nl-NL" dirty="0"/>
              <a:t>#</a:t>
            </a:r>
          </a:p>
        </p:txBody>
      </p:sp>
      <p:pic>
        <p:nvPicPr>
          <p:cNvPr id="8" name="Afbeelding 7"/>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786" y="0"/>
            <a:ext cx="6861572" cy="1540933"/>
          </a:xfrm>
          <a:prstGeom prst="rect">
            <a:avLst/>
          </a:prstGeom>
        </p:spPr>
      </p:pic>
      <p:sp>
        <p:nvSpPr>
          <p:cNvPr id="11" name="Rechthoek 10"/>
          <p:cNvSpPr>
            <a:spLocks/>
          </p:cNvSpPr>
          <p:nvPr userDrawn="1"/>
        </p:nvSpPr>
        <p:spPr>
          <a:xfrm>
            <a:off x="3297375" y="9562800"/>
            <a:ext cx="263250" cy="343200"/>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013" dirty="0"/>
          </a:p>
        </p:txBody>
      </p:sp>
      <p:sp>
        <p:nvSpPr>
          <p:cNvPr id="10" name="Tijdelijke aanduiding voor datum 9"/>
          <p:cNvSpPr>
            <a:spLocks noGrp="1"/>
          </p:cNvSpPr>
          <p:nvPr>
            <p:ph type="dt" sz="half" idx="14"/>
          </p:nvPr>
        </p:nvSpPr>
        <p:spPr/>
        <p:txBody>
          <a:bodyPr/>
          <a:lstStyle/>
          <a:p>
            <a:endParaRPr lang="nl-NL" dirty="0"/>
          </a:p>
        </p:txBody>
      </p:sp>
      <p:sp>
        <p:nvSpPr>
          <p:cNvPr id="12" name="Tijdelijke aanduiding voor voettekst 11"/>
          <p:cNvSpPr>
            <a:spLocks noGrp="1"/>
          </p:cNvSpPr>
          <p:nvPr>
            <p:ph type="ftr" sz="quarter" idx="15"/>
          </p:nvPr>
        </p:nvSpPr>
        <p:spPr/>
        <p:txBody>
          <a:bodyPr/>
          <a:lstStyle/>
          <a:p>
            <a:endParaRPr lang="nl-NL" dirty="0"/>
          </a:p>
        </p:txBody>
      </p:sp>
      <p:sp>
        <p:nvSpPr>
          <p:cNvPr id="13" name="Tijdelijke aanduiding voor dianummer 12"/>
          <p:cNvSpPr>
            <a:spLocks noGrp="1"/>
          </p:cNvSpPr>
          <p:nvPr>
            <p:ph type="sldNum" sz="quarter" idx="16"/>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005688301"/>
      </p:ext>
    </p:extLst>
  </p:cSld>
  <p:clrMapOvr>
    <a:masterClrMapping/>
  </p:clrMapOvr>
  <p:extLst>
    <p:ext uri="{DCECCB84-F9BA-43D5-87BE-67443E8EF086}">
      <p15:sldGuideLst xmlns:p15="http://schemas.microsoft.com/office/powerpoint/2012/main">
        <p15:guide id="1" orient="horz" pos="2399" userDrawn="1">
          <p15:clr>
            <a:srgbClr val="FBAE40"/>
          </p15:clr>
        </p15:guide>
        <p15:guide id="2" orient="horz" pos="3841" userDrawn="1">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image" Target="../media/image1.png"/><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357188" y="1520299"/>
            <a:ext cx="6144518" cy="1369401"/>
          </a:xfrm>
          <a:prstGeom prst="rect">
            <a:avLst/>
          </a:prstGeom>
        </p:spPr>
        <p:txBody>
          <a:bodyPr vert="horz" lIns="91440" tIns="45720" rIns="91440" bIns="45720" rtlCol="0" anchor="b" anchorCtr="0">
            <a:normAutofit/>
          </a:bodyPr>
          <a:lstStyle/>
          <a:p>
            <a:r>
              <a:rPr lang="nl-NL" dirty="0"/>
              <a:t>Klik om de stijl te bewerken</a:t>
            </a:r>
          </a:p>
        </p:txBody>
      </p:sp>
      <p:sp>
        <p:nvSpPr>
          <p:cNvPr id="3" name="Tijdelijke aanduiding voor tekst 2"/>
          <p:cNvSpPr>
            <a:spLocks noGrp="1"/>
          </p:cNvSpPr>
          <p:nvPr>
            <p:ph type="body" idx="1"/>
          </p:nvPr>
        </p:nvSpPr>
        <p:spPr>
          <a:xfrm>
            <a:off x="357188" y="3307034"/>
            <a:ext cx="6144518" cy="5679451"/>
          </a:xfrm>
          <a:prstGeom prst="rect">
            <a:avLst/>
          </a:prstGeom>
        </p:spPr>
        <p:txBody>
          <a:bodyPr vert="horz" lIns="91440" tIns="45720" rIns="91440" bIns="45720" rtlCol="0">
            <a:normAutofit/>
          </a:body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p>
          <a:p>
            <a:pPr lvl="5"/>
            <a:r>
              <a:rPr lang="nl-NL" dirty="0"/>
              <a:t>Zesde niveau</a:t>
            </a:r>
          </a:p>
          <a:p>
            <a:pPr lvl="6"/>
            <a:r>
              <a:rPr lang="nl-NL" dirty="0"/>
              <a:t>Zevende niveau</a:t>
            </a:r>
          </a:p>
          <a:p>
            <a:pPr lvl="7"/>
            <a:r>
              <a:rPr lang="nl-NL" dirty="0"/>
              <a:t>Achtste niveau</a:t>
            </a:r>
          </a:p>
          <a:p>
            <a:pPr lvl="8"/>
            <a:r>
              <a:rPr lang="nl-NL" dirty="0"/>
              <a:t>Negende niveau</a:t>
            </a:r>
          </a:p>
          <a:p>
            <a:pPr lvl="8"/>
            <a:endParaRPr lang="nl-NL" dirty="0"/>
          </a:p>
        </p:txBody>
      </p:sp>
      <p:pic>
        <p:nvPicPr>
          <p:cNvPr id="12" name="Afbeelding 11"/>
          <p:cNvPicPr>
            <a:picLocks noChangeAspect="1"/>
          </p:cNvPicPr>
          <p:nvPr/>
        </p:nvPicPr>
        <p:blipFill>
          <a:blip r:embed="rId39">
            <a:extLst>
              <a:ext uri="{28A0092B-C50C-407E-A947-70E740481C1C}">
                <a14:useLocalDpi xmlns:a14="http://schemas.microsoft.com/office/drawing/2010/main"/>
              </a:ext>
            </a:extLst>
          </a:blip>
          <a:stretch>
            <a:fillRect/>
          </a:stretch>
        </p:blipFill>
        <p:spPr>
          <a:xfrm>
            <a:off x="-1786" y="2"/>
            <a:ext cx="6861572" cy="605580"/>
          </a:xfrm>
          <a:prstGeom prst="rect">
            <a:avLst/>
          </a:prstGeom>
        </p:spPr>
      </p:pic>
      <p:sp>
        <p:nvSpPr>
          <p:cNvPr id="13" name="Rechthoek 12"/>
          <p:cNvSpPr>
            <a:spLocks/>
          </p:cNvSpPr>
          <p:nvPr/>
        </p:nvSpPr>
        <p:spPr>
          <a:xfrm>
            <a:off x="3297375" y="9720262"/>
            <a:ext cx="263250" cy="185738"/>
          </a:xfrm>
          <a:prstGeom prst="rect">
            <a:avLst/>
          </a:prstGeom>
          <a:solidFill>
            <a:srgbClr val="154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013" dirty="0"/>
          </a:p>
        </p:txBody>
      </p:sp>
      <p:sp>
        <p:nvSpPr>
          <p:cNvPr id="11" name="Tijdelijke aanduiding voor datum 3"/>
          <p:cNvSpPr>
            <a:spLocks noGrp="1"/>
          </p:cNvSpPr>
          <p:nvPr>
            <p:ph type="dt" sz="half" idx="2"/>
          </p:nvPr>
        </p:nvSpPr>
        <p:spPr>
          <a:xfrm>
            <a:off x="357187" y="9451707"/>
            <a:ext cx="2814638" cy="381726"/>
          </a:xfrm>
          <a:prstGeom prst="rect">
            <a:avLst/>
          </a:prstGeom>
        </p:spPr>
        <p:txBody>
          <a:bodyPr vert="horz" lIns="91440" tIns="0" rIns="91440" bIns="45720" rtlCol="0" anchor="t" anchorCtr="0"/>
          <a:lstStyle>
            <a:lvl1pPr algn="l">
              <a:defRPr sz="591">
                <a:solidFill>
                  <a:schemeClr val="bg1">
                    <a:lumMod val="65000"/>
                  </a:schemeClr>
                </a:solidFill>
              </a:defRPr>
            </a:lvl1pPr>
          </a:lstStyle>
          <a:p>
            <a:endParaRPr lang="nl-NL" dirty="0"/>
          </a:p>
        </p:txBody>
      </p:sp>
      <p:sp>
        <p:nvSpPr>
          <p:cNvPr id="14" name="Tijdelijke aanduiding voor voettekst 4"/>
          <p:cNvSpPr>
            <a:spLocks noGrp="1"/>
          </p:cNvSpPr>
          <p:nvPr>
            <p:ph type="ftr" sz="quarter" idx="3"/>
          </p:nvPr>
        </p:nvSpPr>
        <p:spPr>
          <a:xfrm>
            <a:off x="357187" y="8986487"/>
            <a:ext cx="2814638" cy="465220"/>
          </a:xfrm>
          <a:prstGeom prst="rect">
            <a:avLst/>
          </a:prstGeom>
        </p:spPr>
        <p:txBody>
          <a:bodyPr vert="horz" lIns="91440" tIns="45720" rIns="91440" bIns="45720" rtlCol="0" anchor="b" anchorCtr="0"/>
          <a:lstStyle>
            <a:lvl1pPr algn="l">
              <a:defRPr sz="591">
                <a:solidFill>
                  <a:schemeClr val="bg1">
                    <a:lumMod val="65000"/>
                  </a:schemeClr>
                </a:solidFill>
              </a:defRPr>
            </a:lvl1pPr>
          </a:lstStyle>
          <a:p>
            <a:endParaRPr lang="nl-NL" dirty="0"/>
          </a:p>
        </p:txBody>
      </p:sp>
      <p:sp>
        <p:nvSpPr>
          <p:cNvPr id="15" name="Tijdelijke aanduiding voor dianummer 5"/>
          <p:cNvSpPr>
            <a:spLocks noGrp="1"/>
          </p:cNvSpPr>
          <p:nvPr>
            <p:ph type="sldNum" sz="quarter" idx="4"/>
          </p:nvPr>
        </p:nvSpPr>
        <p:spPr>
          <a:xfrm>
            <a:off x="3686176" y="8986487"/>
            <a:ext cx="2815531" cy="465220"/>
          </a:xfrm>
          <a:prstGeom prst="rect">
            <a:avLst/>
          </a:prstGeom>
        </p:spPr>
        <p:txBody>
          <a:bodyPr vert="horz" lIns="91440" tIns="45720" rIns="0" bIns="45720" rtlCol="0" anchor="b" anchorCtr="0"/>
          <a:lstStyle>
            <a:lvl1pPr algn="r">
              <a:defRPr sz="591">
                <a:solidFill>
                  <a:schemeClr val="bg1">
                    <a:lumMod val="65000"/>
                  </a:schemeClr>
                </a:solidFill>
              </a:defRPr>
            </a:lvl1p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3324857711"/>
      </p:ext>
    </p:extLst>
  </p:cSld>
  <p:clrMap bg1="lt1" tx1="dk1" bg2="lt2" tx2="dk2" accent1="accent1" accent2="accent2" accent3="accent3" accent4="accent4" accent5="accent5" accent6="accent6" hlink="hlink" folHlink="folHlink"/>
  <p:sldLayoutIdLst>
    <p:sldLayoutId id="2147483738" r:id="rId1"/>
    <p:sldLayoutId id="2147483650" r:id="rId2"/>
    <p:sldLayoutId id="2147483725" r:id="rId3"/>
    <p:sldLayoutId id="2147483719" r:id="rId4"/>
    <p:sldLayoutId id="2147483726" r:id="rId5"/>
    <p:sldLayoutId id="2147483666" r:id="rId6"/>
    <p:sldLayoutId id="2147483690" r:id="rId7"/>
    <p:sldLayoutId id="2147483728" r:id="rId8"/>
    <p:sldLayoutId id="2147483651" r:id="rId9"/>
    <p:sldLayoutId id="2147483652" r:id="rId10"/>
    <p:sldLayoutId id="2147483653" r:id="rId11"/>
    <p:sldLayoutId id="2147483654" r:id="rId12"/>
    <p:sldLayoutId id="2147483655" r:id="rId13"/>
    <p:sldLayoutId id="2147483656" r:id="rId14"/>
    <p:sldLayoutId id="2147483689" r:id="rId15"/>
    <p:sldLayoutId id="2147483712" r:id="rId16"/>
    <p:sldLayoutId id="2147483711" r:id="rId17"/>
    <p:sldLayoutId id="2147483675" r:id="rId18"/>
    <p:sldLayoutId id="2147483657" r:id="rId19"/>
    <p:sldLayoutId id="2147483691" r:id="rId20"/>
    <p:sldLayoutId id="2147483729" r:id="rId21"/>
    <p:sldLayoutId id="2147483739" r:id="rId22"/>
    <p:sldLayoutId id="2147483740" r:id="rId23"/>
    <p:sldLayoutId id="2147483718" r:id="rId24"/>
    <p:sldLayoutId id="2147483717" r:id="rId25"/>
    <p:sldLayoutId id="2147483714" r:id="rId26"/>
    <p:sldLayoutId id="2147483713" r:id="rId27"/>
    <p:sldLayoutId id="2147483716" r:id="rId28"/>
    <p:sldLayoutId id="2147483715" r:id="rId29"/>
    <p:sldLayoutId id="2147483707" r:id="rId30"/>
    <p:sldLayoutId id="2147483667" r:id="rId31"/>
    <p:sldLayoutId id="2147483702" r:id="rId32"/>
    <p:sldLayoutId id="2147483721" r:id="rId33"/>
    <p:sldLayoutId id="2147483700" r:id="rId34"/>
    <p:sldLayoutId id="2147483692" r:id="rId35"/>
    <p:sldLayoutId id="2147483722" r:id="rId36"/>
    <p:sldLayoutId id="2147483723" r:id="rId37"/>
  </p:sldLayoutIdLst>
  <p:hf hdr="0"/>
  <p:txStyles>
    <p:titleStyle>
      <a:lvl1pPr algn="l" defTabSz="514356" rtl="0" eaLnBrk="1" latinLnBrk="0" hangingPunct="1">
        <a:lnSpc>
          <a:spcPct val="90000"/>
        </a:lnSpc>
        <a:spcBef>
          <a:spcPct val="0"/>
        </a:spcBef>
        <a:buNone/>
        <a:defRPr sz="2025" b="0" kern="1200" baseline="0">
          <a:solidFill>
            <a:schemeClr val="tx2"/>
          </a:solidFill>
          <a:latin typeface="+mj-lt"/>
          <a:ea typeface="+mj-ea"/>
          <a:cs typeface="+mj-cs"/>
        </a:defRPr>
      </a:lvl1pPr>
    </p:titleStyle>
    <p:bodyStyle>
      <a:lvl1pPr marL="178202" indent="-178202" algn="l" defTabSz="514356" rtl="0" eaLnBrk="1" latinLnBrk="0" hangingPunct="1">
        <a:lnSpc>
          <a:spcPct val="90000"/>
        </a:lnSpc>
        <a:spcBef>
          <a:spcPts val="675"/>
        </a:spcBef>
        <a:buClr>
          <a:schemeClr val="tx2"/>
        </a:buClr>
        <a:buSzPct val="80000"/>
        <a:buFont typeface="Verdana" panose="020B0604030504040204" pitchFamily="34" charset="0"/>
        <a:buChar char="›"/>
        <a:defRPr sz="1350" kern="1200">
          <a:solidFill>
            <a:schemeClr val="tx1"/>
          </a:solidFill>
          <a:latin typeface="+mn-lt"/>
          <a:ea typeface="+mn-ea"/>
          <a:cs typeface="+mn-cs"/>
        </a:defRPr>
      </a:lvl1pPr>
      <a:lvl2pPr marL="354380" indent="-178202" algn="l" defTabSz="514356" rtl="0" eaLnBrk="1" latinLnBrk="0" hangingPunct="1">
        <a:lnSpc>
          <a:spcPct val="90000"/>
        </a:lnSpc>
        <a:spcBef>
          <a:spcPts val="563"/>
        </a:spcBef>
        <a:buClr>
          <a:schemeClr val="tx2"/>
        </a:buClr>
        <a:buFont typeface="Verdana" panose="020B0604030504040204" pitchFamily="34" charset="0"/>
        <a:buChar char="–"/>
        <a:defRPr sz="1125" kern="1200">
          <a:solidFill>
            <a:schemeClr val="tx1"/>
          </a:solidFill>
          <a:latin typeface="+mn-lt"/>
          <a:ea typeface="+mn-ea"/>
          <a:cs typeface="+mn-cs"/>
        </a:defRPr>
      </a:lvl2pPr>
      <a:lvl3pPr marL="532582" indent="-178202" algn="l" defTabSz="514356" rtl="0" eaLnBrk="1" latinLnBrk="0" hangingPunct="1">
        <a:lnSpc>
          <a:spcPct val="90000"/>
        </a:lnSpc>
        <a:spcBef>
          <a:spcPts val="450"/>
        </a:spcBef>
        <a:buClr>
          <a:schemeClr val="tx2"/>
        </a:buClr>
        <a:buFont typeface="Wingdings" panose="05000000000000000000" pitchFamily="2" charset="2"/>
        <a:buChar char="§"/>
        <a:defRPr sz="1013" kern="1200">
          <a:solidFill>
            <a:schemeClr val="tx1"/>
          </a:solidFill>
          <a:latin typeface="+mn-lt"/>
          <a:ea typeface="+mn-ea"/>
          <a:cs typeface="+mn-cs"/>
        </a:defRPr>
      </a:lvl3pPr>
      <a:lvl4pPr marL="708759" indent="-178202" algn="l" defTabSz="514356" rtl="0" eaLnBrk="1" latinLnBrk="0" hangingPunct="1">
        <a:lnSpc>
          <a:spcPct val="90000"/>
        </a:lnSpc>
        <a:spcBef>
          <a:spcPts val="338"/>
        </a:spcBef>
        <a:buClr>
          <a:schemeClr val="tx2"/>
        </a:buClr>
        <a:buFont typeface="Arial" panose="020B0604020202020204" pitchFamily="34" charset="0"/>
        <a:buChar char="•"/>
        <a:defRPr sz="1013" kern="1200">
          <a:solidFill>
            <a:schemeClr val="tx1"/>
          </a:solidFill>
          <a:latin typeface="+mn-lt"/>
          <a:ea typeface="+mn-ea"/>
          <a:cs typeface="+mn-cs"/>
        </a:defRPr>
      </a:lvl4pPr>
      <a:lvl5pPr marL="886961" indent="-178202" algn="l" defTabSz="514356" rtl="0" eaLnBrk="1" latinLnBrk="0" hangingPunct="1">
        <a:lnSpc>
          <a:spcPct val="90000"/>
        </a:lnSpc>
        <a:spcBef>
          <a:spcPts val="338"/>
        </a:spcBef>
        <a:buFont typeface="Verdana" panose="020B0604030504040204" pitchFamily="34" charset="0"/>
        <a:buChar char="–"/>
        <a:defRPr sz="900" kern="1200">
          <a:solidFill>
            <a:schemeClr val="tx2"/>
          </a:solidFill>
          <a:latin typeface="+mn-lt"/>
          <a:ea typeface="+mn-ea"/>
          <a:cs typeface="+mn-cs"/>
        </a:defRPr>
      </a:lvl5pPr>
      <a:lvl6pPr marL="1063139" indent="-178202" algn="l" defTabSz="514356" rtl="0" eaLnBrk="1" latinLnBrk="0" hangingPunct="1">
        <a:lnSpc>
          <a:spcPct val="90000"/>
        </a:lnSpc>
        <a:spcBef>
          <a:spcPts val="338"/>
        </a:spcBef>
        <a:buFont typeface="Arial" panose="020B0604020202020204" pitchFamily="34" charset="0"/>
        <a:buChar char="•"/>
        <a:defRPr sz="788" kern="1200">
          <a:solidFill>
            <a:schemeClr val="tx1">
              <a:lumMod val="50000"/>
              <a:lumOff val="50000"/>
            </a:schemeClr>
          </a:solidFill>
          <a:latin typeface="+mn-lt"/>
          <a:ea typeface="+mn-ea"/>
          <a:cs typeface="+mn-cs"/>
        </a:defRPr>
      </a:lvl6pPr>
      <a:lvl7pPr marL="40501" indent="-40501" algn="l" defTabSz="514356" rtl="0" eaLnBrk="1" latinLnBrk="0" hangingPunct="1">
        <a:lnSpc>
          <a:spcPct val="90000"/>
        </a:lnSpc>
        <a:spcBef>
          <a:spcPts val="338"/>
        </a:spcBef>
        <a:buSzPct val="25000"/>
        <a:buFont typeface="Verdana" panose="020B0604030504040204" pitchFamily="34" charset="0"/>
        <a:buChar char=" "/>
        <a:defRPr sz="675" b="1" i="0" kern="1200">
          <a:solidFill>
            <a:schemeClr val="tx2"/>
          </a:solidFill>
          <a:latin typeface="+mn-lt"/>
          <a:ea typeface="+mn-ea"/>
          <a:cs typeface="+mn-cs"/>
        </a:defRPr>
      </a:lvl7pPr>
      <a:lvl8pPr marL="40501" indent="-40501" algn="l" defTabSz="514356" rtl="0" eaLnBrk="1" latinLnBrk="0" hangingPunct="1">
        <a:lnSpc>
          <a:spcPct val="90000"/>
        </a:lnSpc>
        <a:spcBef>
          <a:spcPts val="338"/>
        </a:spcBef>
        <a:buSzPct val="25000"/>
        <a:buFont typeface="Verdana" panose="020B0604030504040204" pitchFamily="34" charset="0"/>
        <a:buChar char=" "/>
        <a:defRPr sz="675" i="0" kern="1200">
          <a:solidFill>
            <a:schemeClr val="tx1">
              <a:lumMod val="65000"/>
              <a:lumOff val="35000"/>
            </a:schemeClr>
          </a:solidFill>
          <a:latin typeface="+mn-lt"/>
          <a:ea typeface="+mn-ea"/>
          <a:cs typeface="+mn-cs"/>
        </a:defRPr>
      </a:lvl8pPr>
      <a:lvl9pPr marL="121502" indent="-81001" algn="l" defTabSz="514356" rtl="0" eaLnBrk="1" latinLnBrk="0" hangingPunct="1">
        <a:lnSpc>
          <a:spcPct val="90000"/>
        </a:lnSpc>
        <a:spcBef>
          <a:spcPts val="338"/>
        </a:spcBef>
        <a:buClr>
          <a:schemeClr val="tx2"/>
        </a:buClr>
        <a:buFont typeface="Verdana" panose="020B0604030504040204" pitchFamily="34" charset="0"/>
        <a:buChar char="–"/>
        <a:defRPr sz="675" i="0" kern="1200">
          <a:solidFill>
            <a:schemeClr val="tx1">
              <a:lumMod val="65000"/>
              <a:lumOff val="35000"/>
            </a:schemeClr>
          </a:solidFill>
          <a:latin typeface="+mn-lt"/>
          <a:ea typeface="+mn-ea"/>
          <a:cs typeface="+mn-cs"/>
        </a:defRPr>
      </a:lvl9pPr>
    </p:bodyStyle>
    <p:otherStyle>
      <a:defPPr>
        <a:defRPr lang="nl-NL"/>
      </a:defPPr>
      <a:lvl1pPr marL="0" algn="l" defTabSz="514356" rtl="0" eaLnBrk="1" latinLnBrk="0" hangingPunct="1">
        <a:defRPr sz="1013" kern="1200">
          <a:solidFill>
            <a:schemeClr val="tx1"/>
          </a:solidFill>
          <a:latin typeface="+mn-lt"/>
          <a:ea typeface="+mn-ea"/>
          <a:cs typeface="+mn-cs"/>
        </a:defRPr>
      </a:lvl1pPr>
      <a:lvl2pPr marL="257178" algn="l" defTabSz="514356" rtl="0" eaLnBrk="1" latinLnBrk="0" hangingPunct="1">
        <a:defRPr sz="1013" kern="1200">
          <a:solidFill>
            <a:schemeClr val="tx1"/>
          </a:solidFill>
          <a:latin typeface="+mn-lt"/>
          <a:ea typeface="+mn-ea"/>
          <a:cs typeface="+mn-cs"/>
        </a:defRPr>
      </a:lvl2pPr>
      <a:lvl3pPr marL="514356" algn="l" defTabSz="514356" rtl="0" eaLnBrk="1" latinLnBrk="0" hangingPunct="1">
        <a:defRPr sz="1013" kern="1200">
          <a:solidFill>
            <a:schemeClr val="tx1"/>
          </a:solidFill>
          <a:latin typeface="+mn-lt"/>
          <a:ea typeface="+mn-ea"/>
          <a:cs typeface="+mn-cs"/>
        </a:defRPr>
      </a:lvl3pPr>
      <a:lvl4pPr marL="771535" algn="l" defTabSz="514356" rtl="0" eaLnBrk="1" latinLnBrk="0" hangingPunct="1">
        <a:defRPr sz="1013" kern="1200">
          <a:solidFill>
            <a:schemeClr val="tx1"/>
          </a:solidFill>
          <a:latin typeface="+mn-lt"/>
          <a:ea typeface="+mn-ea"/>
          <a:cs typeface="+mn-cs"/>
        </a:defRPr>
      </a:lvl4pPr>
      <a:lvl5pPr marL="1028713" algn="l" defTabSz="514356" rtl="0" eaLnBrk="1" latinLnBrk="0" hangingPunct="1">
        <a:defRPr sz="1013" kern="1200">
          <a:solidFill>
            <a:schemeClr val="tx1"/>
          </a:solidFill>
          <a:latin typeface="+mn-lt"/>
          <a:ea typeface="+mn-ea"/>
          <a:cs typeface="+mn-cs"/>
        </a:defRPr>
      </a:lvl5pPr>
      <a:lvl6pPr marL="1285891" algn="l" defTabSz="514356" rtl="0" eaLnBrk="1" latinLnBrk="0" hangingPunct="1">
        <a:defRPr sz="1013" kern="1200">
          <a:solidFill>
            <a:schemeClr val="tx1"/>
          </a:solidFill>
          <a:latin typeface="+mn-lt"/>
          <a:ea typeface="+mn-ea"/>
          <a:cs typeface="+mn-cs"/>
        </a:defRPr>
      </a:lvl6pPr>
      <a:lvl7pPr marL="1543069" algn="l" defTabSz="514356" rtl="0" eaLnBrk="1" latinLnBrk="0" hangingPunct="1">
        <a:defRPr sz="1013" kern="1200">
          <a:solidFill>
            <a:schemeClr val="tx1"/>
          </a:solidFill>
          <a:latin typeface="+mn-lt"/>
          <a:ea typeface="+mn-ea"/>
          <a:cs typeface="+mn-cs"/>
        </a:defRPr>
      </a:lvl7pPr>
      <a:lvl8pPr marL="1800248" algn="l" defTabSz="514356" rtl="0" eaLnBrk="1" latinLnBrk="0" hangingPunct="1">
        <a:defRPr sz="1013" kern="1200">
          <a:solidFill>
            <a:schemeClr val="tx1"/>
          </a:solidFill>
          <a:latin typeface="+mn-lt"/>
          <a:ea typeface="+mn-ea"/>
          <a:cs typeface="+mn-cs"/>
        </a:defRPr>
      </a:lvl8pPr>
      <a:lvl9pPr marL="2057426" algn="l" defTabSz="514356" rtl="0" eaLnBrk="1" latinLnBrk="0" hangingPunct="1">
        <a:defRPr sz="1013" kern="1200">
          <a:solidFill>
            <a:schemeClr val="tx1"/>
          </a:solidFill>
          <a:latin typeface="+mn-lt"/>
          <a:ea typeface="+mn-ea"/>
          <a:cs typeface="+mn-cs"/>
        </a:defRPr>
      </a:lvl9pPr>
    </p:otherStyle>
  </p:txStyles>
  <p:extLst>
    <p:ext uri="{27BBF7A9-308A-43DC-89C8-2F10F3537804}">
      <p15:sldGuideLst xmlns:p15="http://schemas.microsoft.com/office/powerpoint/2012/main">
        <p15:guide id="2" pos="4096" userDrawn="1">
          <p15:clr>
            <a:srgbClr val="F26B43"/>
          </p15:clr>
        </p15:guide>
        <p15:guide id="8" orient="horz" pos="5661" userDrawn="1">
          <p15:clr>
            <a:srgbClr val="F26B43"/>
          </p15:clr>
        </p15:guide>
        <p15:guide id="9" pos="2160" userDrawn="1">
          <p15:clr>
            <a:srgbClr val="F26B43"/>
          </p15:clr>
        </p15:guide>
        <p15:guide id="10" orient="horz" pos="3118" userDrawn="1">
          <p15:clr>
            <a:srgbClr val="F26B43"/>
          </p15:clr>
        </p15:guide>
        <p15:guide id="11" pos="225" userDrawn="1">
          <p15:clr>
            <a:srgbClr val="F26B43"/>
          </p15:clr>
        </p15:guide>
        <p15:guide id="12" pos="2322" userDrawn="1">
          <p15:clr>
            <a:srgbClr val="F26B43"/>
          </p15:clr>
        </p15:guide>
        <p15:guide id="13" pos="1998" userDrawn="1">
          <p15:clr>
            <a:srgbClr val="F26B43"/>
          </p15:clr>
        </p15:guide>
        <p15:guide id="14" orient="horz" pos="1842" userDrawn="1">
          <p15:clr>
            <a:srgbClr val="F26B43"/>
          </p15:clr>
        </p15:guide>
        <p15:guide id="15" orient="horz" pos="2071" userDrawn="1">
          <p15:clr>
            <a:srgbClr val="F26B43"/>
          </p15:clr>
        </p15:guide>
        <p15:guide id="16" pos="259" userDrawn="1">
          <p15:clr>
            <a:srgbClr val="F26B43"/>
          </p15:clr>
        </p15:guide>
        <p15:guide id="17" orient="horz" pos="958"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1.jpe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1.jpe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1.jpe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1.jpe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1.jpe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1.jpe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1.jpe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1.jpe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1.jpe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1.jpe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1.jpe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hyperlink" Target="mailto:pva@ind.nl" TargetMode="Externa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hyperlink" Target="https://ind.nl/nl/service-en-contact/contact-met-ind/de-ind-is-te-laat-met-beslissen" TargetMode="External"/><Relationship Id="rId2" Type="http://schemas.openxmlformats.org/officeDocument/2006/relationships/hyperlink" Target="https://ind.nl/nl/formulieren/9001.pdf" TargetMode="External"/><Relationship Id="rId1" Type="http://schemas.openxmlformats.org/officeDocument/2006/relationships/slideLayout" Target="../slideLayouts/slideLayout13.xml"/><Relationship Id="rId4" Type="http://schemas.openxmlformats.org/officeDocument/2006/relationships/hyperlink" Target="https://ind.nl/nl/service-contact/contact-met-ind/klachten-over-ind"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1.jpe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1.jpe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ctrTitle"/>
          </p:nvPr>
        </p:nvSpPr>
        <p:spPr/>
        <p:txBody>
          <a:bodyPr>
            <a:normAutofit/>
          </a:bodyPr>
          <a:lstStyle/>
          <a:p>
            <a:r>
              <a:rPr lang="nl-NL" sz="3200" dirty="0"/>
              <a:t>Handleiding</a:t>
            </a:r>
          </a:p>
        </p:txBody>
      </p:sp>
      <p:sp>
        <p:nvSpPr>
          <p:cNvPr id="9" name="Ondertitel 8"/>
          <p:cNvSpPr>
            <a:spLocks noGrp="1"/>
          </p:cNvSpPr>
          <p:nvPr>
            <p:ph type="subTitle" idx="1"/>
          </p:nvPr>
        </p:nvSpPr>
        <p:spPr/>
        <p:txBody>
          <a:bodyPr>
            <a:normAutofit/>
          </a:bodyPr>
          <a:lstStyle/>
          <a:p>
            <a:r>
              <a:rPr lang="nl-NL" sz="2400" dirty="0"/>
              <a:t>Portaal voor Advocaten</a:t>
            </a:r>
          </a:p>
        </p:txBody>
      </p:sp>
    </p:spTree>
    <p:extLst>
      <p:ext uri="{BB962C8B-B14F-4D97-AF65-F5344CB8AC3E}">
        <p14:creationId xmlns:p14="http://schemas.microsoft.com/office/powerpoint/2010/main" val="27407712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dianummer 5"/>
          <p:cNvSpPr>
            <a:spLocks noGrp="1"/>
          </p:cNvSpPr>
          <p:nvPr>
            <p:ph type="sldNum" sz="quarter" idx="12"/>
          </p:nvPr>
        </p:nvSpPr>
        <p:spPr/>
        <p:txBody>
          <a:bodyPr/>
          <a:lstStyle/>
          <a:p>
            <a:fld id="{10A0A6AF-03C5-477E-939A-E28F7E7F05EA}" type="slidenum">
              <a:rPr lang="nl-NL" smtClean="0"/>
              <a:pPr/>
              <a:t>10</a:t>
            </a:fld>
            <a:endParaRPr lang="nl-NL" dirty="0"/>
          </a:p>
        </p:txBody>
      </p:sp>
      <p:sp>
        <p:nvSpPr>
          <p:cNvPr id="4" name="Rechthoek 3"/>
          <p:cNvSpPr/>
          <p:nvPr/>
        </p:nvSpPr>
        <p:spPr>
          <a:xfrm>
            <a:off x="0" y="509368"/>
            <a:ext cx="6858000" cy="153052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Handleiding</a:t>
            </a:r>
          </a:p>
          <a:p>
            <a:pPr algn="ctr"/>
            <a:endParaRPr lang="nl-NL" sz="1400" dirty="0"/>
          </a:p>
          <a:p>
            <a:pPr algn="ctr"/>
            <a:r>
              <a:rPr lang="nl-NL" sz="3200" b="1" dirty="0"/>
              <a:t>Portaal voor Advocaten</a:t>
            </a:r>
          </a:p>
        </p:txBody>
      </p:sp>
      <p:sp>
        <p:nvSpPr>
          <p:cNvPr id="7" name="Tijdelijke aanduiding voor inhoud 1"/>
          <p:cNvSpPr txBox="1">
            <a:spLocks/>
          </p:cNvSpPr>
          <p:nvPr/>
        </p:nvSpPr>
        <p:spPr>
          <a:xfrm>
            <a:off x="0" y="2075443"/>
            <a:ext cx="6858000" cy="587162"/>
          </a:xfrm>
          <a:prstGeom prst="rect">
            <a:avLst/>
          </a:prstGeom>
        </p:spPr>
        <p:txBody>
          <a:bodyPr numCol="1" anchor="ctr">
            <a:normAutofit/>
          </a:bodyPr>
          <a:lstStyle>
            <a:lvl1pPr marL="316800" indent="-316800" algn="l" defTabSz="914400" rtl="0" eaLnBrk="1" latinLnBrk="0" hangingPunct="1">
              <a:lnSpc>
                <a:spcPct val="90000"/>
              </a:lnSpc>
              <a:spcBef>
                <a:spcPts val="1200"/>
              </a:spcBef>
              <a:buClr>
                <a:schemeClr val="tx2"/>
              </a:buClr>
              <a:buSzPct val="80000"/>
              <a:buFont typeface="Verdana" panose="020B0604030504040204" pitchFamily="34" charset="0"/>
              <a:buChar char="›"/>
              <a:defRPr sz="2400" kern="1200">
                <a:solidFill>
                  <a:schemeClr val="tx1"/>
                </a:solidFill>
                <a:latin typeface="+mn-lt"/>
                <a:ea typeface="+mn-ea"/>
                <a:cs typeface="+mn-cs"/>
              </a:defRPr>
            </a:lvl1pPr>
            <a:lvl2pPr marL="630000" indent="-316800" algn="l" defTabSz="914400" rtl="0" eaLnBrk="1" latinLnBrk="0" hangingPunct="1">
              <a:lnSpc>
                <a:spcPct val="90000"/>
              </a:lnSpc>
              <a:spcBef>
                <a:spcPts val="1000"/>
              </a:spcBef>
              <a:buClr>
                <a:schemeClr val="tx2"/>
              </a:buClr>
              <a:buFont typeface="Verdana" panose="020B0604030504040204" pitchFamily="34" charset="0"/>
              <a:buChar char="–"/>
              <a:defRPr sz="2000" kern="1200">
                <a:solidFill>
                  <a:schemeClr val="tx1"/>
                </a:solidFill>
                <a:latin typeface="+mn-lt"/>
                <a:ea typeface="+mn-ea"/>
                <a:cs typeface="+mn-cs"/>
              </a:defRPr>
            </a:lvl2pPr>
            <a:lvl3pPr marL="946800" indent="-316800" algn="l" defTabSz="914400" rtl="0" eaLnBrk="1" latinLnBrk="0" hangingPunct="1">
              <a:lnSpc>
                <a:spcPct val="90000"/>
              </a:lnSpc>
              <a:spcBef>
                <a:spcPts val="800"/>
              </a:spcBef>
              <a:buClr>
                <a:schemeClr val="tx2"/>
              </a:buClr>
              <a:buFont typeface="Wingdings" panose="05000000000000000000" pitchFamily="2" charset="2"/>
              <a:buChar char="§"/>
              <a:defRPr sz="1800" kern="1200">
                <a:solidFill>
                  <a:schemeClr val="tx1"/>
                </a:solidFill>
                <a:latin typeface="+mn-lt"/>
                <a:ea typeface="+mn-ea"/>
                <a:cs typeface="+mn-cs"/>
              </a:defRPr>
            </a:lvl3pPr>
            <a:lvl4pPr marL="1260000" indent="-316800" algn="l" defTabSz="914400" rtl="0" eaLnBrk="1" latinLnBrk="0" hangingPunct="1">
              <a:lnSpc>
                <a:spcPct val="9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4pPr>
            <a:lvl5pPr marL="1576800" indent="-316800" algn="l" defTabSz="914400" rtl="0" eaLnBrk="1" latinLnBrk="0" hangingPunct="1">
              <a:lnSpc>
                <a:spcPct val="90000"/>
              </a:lnSpc>
              <a:spcBef>
                <a:spcPts val="600"/>
              </a:spcBef>
              <a:buFont typeface="Verdana" panose="020B0604030504040204" pitchFamily="34" charset="0"/>
              <a:buChar char="–"/>
              <a:defRPr sz="1600" kern="1200">
                <a:solidFill>
                  <a:schemeClr val="tx2"/>
                </a:solidFill>
                <a:latin typeface="+mn-lt"/>
                <a:ea typeface="+mn-ea"/>
                <a:cs typeface="+mn-cs"/>
              </a:defRPr>
            </a:lvl5pPr>
            <a:lvl6pPr marL="1890000" indent="-316800" algn="l" defTabSz="914400" rtl="0" eaLnBrk="1" latinLnBrk="0" hangingPunct="1">
              <a:lnSpc>
                <a:spcPct val="90000"/>
              </a:lnSpc>
              <a:spcBef>
                <a:spcPts val="600"/>
              </a:spcBef>
              <a:buFont typeface="Arial" panose="020B0604020202020204" pitchFamily="34" charset="0"/>
              <a:buChar char="•"/>
              <a:defRPr sz="1400" kern="1200">
                <a:solidFill>
                  <a:schemeClr val="tx1">
                    <a:lumMod val="50000"/>
                    <a:lumOff val="50000"/>
                  </a:schemeClr>
                </a:solidFill>
                <a:latin typeface="+mn-lt"/>
                <a:ea typeface="+mn-ea"/>
                <a:cs typeface="+mn-cs"/>
              </a:defRPr>
            </a:lvl6pPr>
            <a:lvl7pPr marL="72000" indent="-72000" algn="l" defTabSz="914400" rtl="0" eaLnBrk="1" latinLnBrk="0" hangingPunct="1">
              <a:lnSpc>
                <a:spcPct val="90000"/>
              </a:lnSpc>
              <a:spcBef>
                <a:spcPts val="600"/>
              </a:spcBef>
              <a:buSzPct val="25000"/>
              <a:buFont typeface="Verdana" panose="020B0604030504040204" pitchFamily="34" charset="0"/>
              <a:buChar char=" "/>
              <a:defRPr sz="1200" b="1" i="0" kern="1200">
                <a:solidFill>
                  <a:schemeClr val="tx2"/>
                </a:solidFill>
                <a:latin typeface="+mn-lt"/>
                <a:ea typeface="+mn-ea"/>
                <a:cs typeface="+mn-cs"/>
              </a:defRPr>
            </a:lvl7pPr>
            <a:lvl8pPr marL="72000" indent="-72000" algn="l" defTabSz="914400" rtl="0" eaLnBrk="1" latinLnBrk="0" hangingPunct="1">
              <a:lnSpc>
                <a:spcPct val="90000"/>
              </a:lnSpc>
              <a:spcBef>
                <a:spcPts val="600"/>
              </a:spcBef>
              <a:buSzPct val="25000"/>
              <a:buFont typeface="Verdana" panose="020B0604030504040204" pitchFamily="34" charset="0"/>
              <a:buChar char=" "/>
              <a:defRPr sz="1200" i="0" kern="1200">
                <a:solidFill>
                  <a:schemeClr val="tx1">
                    <a:lumMod val="65000"/>
                    <a:lumOff val="35000"/>
                  </a:schemeClr>
                </a:solidFill>
                <a:latin typeface="+mn-lt"/>
                <a:ea typeface="+mn-ea"/>
                <a:cs typeface="+mn-cs"/>
              </a:defRPr>
            </a:lvl8pPr>
            <a:lvl9pPr marL="216000" indent="-144000" algn="l" defTabSz="914400" rtl="0" eaLnBrk="1" latinLnBrk="0" hangingPunct="1">
              <a:lnSpc>
                <a:spcPct val="90000"/>
              </a:lnSpc>
              <a:spcBef>
                <a:spcPts val="600"/>
              </a:spcBef>
              <a:buClr>
                <a:schemeClr val="tx2"/>
              </a:buClr>
              <a:buFont typeface="Verdana" panose="020B0604030504040204" pitchFamily="34" charset="0"/>
              <a:buChar char="–"/>
              <a:defRPr sz="1200" i="0" kern="1200">
                <a:solidFill>
                  <a:schemeClr val="tx1">
                    <a:lumMod val="65000"/>
                    <a:lumOff val="35000"/>
                  </a:schemeClr>
                </a:solidFill>
                <a:latin typeface="+mn-lt"/>
                <a:ea typeface="+mn-ea"/>
                <a:cs typeface="+mn-cs"/>
              </a:defRPr>
            </a:lvl9pPr>
          </a:lstStyle>
          <a:p>
            <a:pPr marL="0" indent="0" algn="ctr">
              <a:buClr>
                <a:schemeClr val="bg1"/>
              </a:buClr>
              <a:buNone/>
            </a:pPr>
            <a:r>
              <a:rPr lang="nl-NL" sz="1800" b="1" dirty="0">
                <a:solidFill>
                  <a:schemeClr val="tx2"/>
                </a:solidFill>
              </a:rPr>
              <a:t>Hoe werkt het?</a:t>
            </a:r>
          </a:p>
        </p:txBody>
      </p:sp>
      <p:sp>
        <p:nvSpPr>
          <p:cNvPr id="5" name="Tijdelijke aanduiding voor inhoud 1"/>
          <p:cNvSpPr txBox="1">
            <a:spLocks/>
          </p:cNvSpPr>
          <p:nvPr/>
        </p:nvSpPr>
        <p:spPr>
          <a:xfrm>
            <a:off x="0" y="2662605"/>
            <a:ext cx="6858000" cy="544591"/>
          </a:xfrm>
          <a:prstGeom prst="rect">
            <a:avLst/>
          </a:prstGeom>
        </p:spPr>
        <p:txBody>
          <a:bodyPr numCol="1" anchor="ctr">
            <a:normAutofit/>
          </a:bodyPr>
          <a:lstStyle>
            <a:lvl1pPr marL="316800" indent="-316800" algn="l" defTabSz="914400" rtl="0" eaLnBrk="1" latinLnBrk="0" hangingPunct="1">
              <a:lnSpc>
                <a:spcPct val="90000"/>
              </a:lnSpc>
              <a:spcBef>
                <a:spcPts val="1200"/>
              </a:spcBef>
              <a:buClr>
                <a:schemeClr val="tx2"/>
              </a:buClr>
              <a:buSzPct val="80000"/>
              <a:buFont typeface="Verdana" panose="020B0604030504040204" pitchFamily="34" charset="0"/>
              <a:buChar char="›"/>
              <a:defRPr sz="2400" kern="1200">
                <a:solidFill>
                  <a:schemeClr val="tx1"/>
                </a:solidFill>
                <a:latin typeface="+mn-lt"/>
                <a:ea typeface="+mn-ea"/>
                <a:cs typeface="+mn-cs"/>
              </a:defRPr>
            </a:lvl1pPr>
            <a:lvl2pPr marL="630000" indent="-316800" algn="l" defTabSz="914400" rtl="0" eaLnBrk="1" latinLnBrk="0" hangingPunct="1">
              <a:lnSpc>
                <a:spcPct val="90000"/>
              </a:lnSpc>
              <a:spcBef>
                <a:spcPts val="1000"/>
              </a:spcBef>
              <a:buClr>
                <a:schemeClr val="tx2"/>
              </a:buClr>
              <a:buFont typeface="Verdana" panose="020B0604030504040204" pitchFamily="34" charset="0"/>
              <a:buChar char="–"/>
              <a:defRPr sz="2000" kern="1200">
                <a:solidFill>
                  <a:schemeClr val="tx1"/>
                </a:solidFill>
                <a:latin typeface="+mn-lt"/>
                <a:ea typeface="+mn-ea"/>
                <a:cs typeface="+mn-cs"/>
              </a:defRPr>
            </a:lvl2pPr>
            <a:lvl3pPr marL="946800" indent="-316800" algn="l" defTabSz="914400" rtl="0" eaLnBrk="1" latinLnBrk="0" hangingPunct="1">
              <a:lnSpc>
                <a:spcPct val="90000"/>
              </a:lnSpc>
              <a:spcBef>
                <a:spcPts val="800"/>
              </a:spcBef>
              <a:buClr>
                <a:schemeClr val="tx2"/>
              </a:buClr>
              <a:buFont typeface="Wingdings" panose="05000000000000000000" pitchFamily="2" charset="2"/>
              <a:buChar char="§"/>
              <a:defRPr sz="1800" kern="1200">
                <a:solidFill>
                  <a:schemeClr val="tx1"/>
                </a:solidFill>
                <a:latin typeface="+mn-lt"/>
                <a:ea typeface="+mn-ea"/>
                <a:cs typeface="+mn-cs"/>
              </a:defRPr>
            </a:lvl3pPr>
            <a:lvl4pPr marL="1260000" indent="-316800" algn="l" defTabSz="914400" rtl="0" eaLnBrk="1" latinLnBrk="0" hangingPunct="1">
              <a:lnSpc>
                <a:spcPct val="9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4pPr>
            <a:lvl5pPr marL="1576800" indent="-316800" algn="l" defTabSz="914400" rtl="0" eaLnBrk="1" latinLnBrk="0" hangingPunct="1">
              <a:lnSpc>
                <a:spcPct val="90000"/>
              </a:lnSpc>
              <a:spcBef>
                <a:spcPts val="600"/>
              </a:spcBef>
              <a:buFont typeface="Verdana" panose="020B0604030504040204" pitchFamily="34" charset="0"/>
              <a:buChar char="–"/>
              <a:defRPr sz="1600" kern="1200">
                <a:solidFill>
                  <a:schemeClr val="tx2"/>
                </a:solidFill>
                <a:latin typeface="+mn-lt"/>
                <a:ea typeface="+mn-ea"/>
                <a:cs typeface="+mn-cs"/>
              </a:defRPr>
            </a:lvl5pPr>
            <a:lvl6pPr marL="1890000" indent="-316800" algn="l" defTabSz="914400" rtl="0" eaLnBrk="1" latinLnBrk="0" hangingPunct="1">
              <a:lnSpc>
                <a:spcPct val="90000"/>
              </a:lnSpc>
              <a:spcBef>
                <a:spcPts val="600"/>
              </a:spcBef>
              <a:buFont typeface="Arial" panose="020B0604020202020204" pitchFamily="34" charset="0"/>
              <a:buChar char="•"/>
              <a:defRPr sz="1400" kern="1200">
                <a:solidFill>
                  <a:schemeClr val="tx1">
                    <a:lumMod val="50000"/>
                    <a:lumOff val="50000"/>
                  </a:schemeClr>
                </a:solidFill>
                <a:latin typeface="+mn-lt"/>
                <a:ea typeface="+mn-ea"/>
                <a:cs typeface="+mn-cs"/>
              </a:defRPr>
            </a:lvl6pPr>
            <a:lvl7pPr marL="72000" indent="-72000" algn="l" defTabSz="914400" rtl="0" eaLnBrk="1" latinLnBrk="0" hangingPunct="1">
              <a:lnSpc>
                <a:spcPct val="90000"/>
              </a:lnSpc>
              <a:spcBef>
                <a:spcPts val="600"/>
              </a:spcBef>
              <a:buSzPct val="25000"/>
              <a:buFont typeface="Verdana" panose="020B0604030504040204" pitchFamily="34" charset="0"/>
              <a:buChar char=" "/>
              <a:defRPr sz="1200" b="1" i="0" kern="1200">
                <a:solidFill>
                  <a:schemeClr val="tx2"/>
                </a:solidFill>
                <a:latin typeface="+mn-lt"/>
                <a:ea typeface="+mn-ea"/>
                <a:cs typeface="+mn-cs"/>
              </a:defRPr>
            </a:lvl7pPr>
            <a:lvl8pPr marL="72000" indent="-72000" algn="l" defTabSz="914400" rtl="0" eaLnBrk="1" latinLnBrk="0" hangingPunct="1">
              <a:lnSpc>
                <a:spcPct val="90000"/>
              </a:lnSpc>
              <a:spcBef>
                <a:spcPts val="600"/>
              </a:spcBef>
              <a:buSzPct val="25000"/>
              <a:buFont typeface="Verdana" panose="020B0604030504040204" pitchFamily="34" charset="0"/>
              <a:buChar char=" "/>
              <a:defRPr sz="1200" i="0" kern="1200">
                <a:solidFill>
                  <a:schemeClr val="tx1">
                    <a:lumMod val="65000"/>
                    <a:lumOff val="35000"/>
                  </a:schemeClr>
                </a:solidFill>
                <a:latin typeface="+mn-lt"/>
                <a:ea typeface="+mn-ea"/>
                <a:cs typeface="+mn-cs"/>
              </a:defRPr>
            </a:lvl8pPr>
            <a:lvl9pPr marL="216000" indent="-144000" algn="l" defTabSz="914400" rtl="0" eaLnBrk="1" latinLnBrk="0" hangingPunct="1">
              <a:lnSpc>
                <a:spcPct val="90000"/>
              </a:lnSpc>
              <a:spcBef>
                <a:spcPts val="600"/>
              </a:spcBef>
              <a:buClr>
                <a:schemeClr val="tx2"/>
              </a:buClr>
              <a:buFont typeface="Verdana" panose="020B0604030504040204" pitchFamily="34" charset="0"/>
              <a:buChar char="–"/>
              <a:defRPr sz="1200" i="0" kern="1200">
                <a:solidFill>
                  <a:schemeClr val="tx1">
                    <a:lumMod val="65000"/>
                    <a:lumOff val="35000"/>
                  </a:schemeClr>
                </a:solidFill>
                <a:latin typeface="+mn-lt"/>
                <a:ea typeface="+mn-ea"/>
                <a:cs typeface="+mn-cs"/>
              </a:defRPr>
            </a:lvl9pPr>
          </a:lstStyle>
          <a:p>
            <a:pPr marL="0" indent="0" algn="ctr">
              <a:buClr>
                <a:schemeClr val="bg1"/>
              </a:buClr>
              <a:buNone/>
            </a:pPr>
            <a:r>
              <a:rPr lang="nl-NL" sz="1800" b="1" dirty="0"/>
              <a:t>Lopende zaken</a:t>
            </a:r>
            <a:endParaRPr lang="nl-NL" sz="1800" b="1" dirty="0">
              <a:solidFill>
                <a:schemeClr val="dk1"/>
              </a:solidFill>
            </a:endParaRPr>
          </a:p>
        </p:txBody>
      </p:sp>
      <p:sp>
        <p:nvSpPr>
          <p:cNvPr id="8" name="Tijdelijke aanduiding voor inhoud 1"/>
          <p:cNvSpPr txBox="1">
            <a:spLocks/>
          </p:cNvSpPr>
          <p:nvPr/>
        </p:nvSpPr>
        <p:spPr>
          <a:xfrm>
            <a:off x="501534" y="7630299"/>
            <a:ext cx="6204066" cy="2194946"/>
          </a:xfrm>
          <a:prstGeom prst="rect">
            <a:avLst/>
          </a:prstGeom>
        </p:spPr>
        <p:txBody>
          <a:bodyPr numCol="1" anchor="t">
            <a:noAutofit/>
          </a:bodyPr>
          <a:lstStyle>
            <a:lvl1pPr marL="316800" indent="-316800" algn="l" defTabSz="914400" rtl="0" eaLnBrk="1" latinLnBrk="0" hangingPunct="1">
              <a:lnSpc>
                <a:spcPct val="90000"/>
              </a:lnSpc>
              <a:spcBef>
                <a:spcPts val="1200"/>
              </a:spcBef>
              <a:buClr>
                <a:schemeClr val="tx2"/>
              </a:buClr>
              <a:buSzPct val="80000"/>
              <a:buFont typeface="Verdana" panose="020B0604030504040204" pitchFamily="34" charset="0"/>
              <a:buChar char="›"/>
              <a:defRPr sz="2400" kern="1200">
                <a:solidFill>
                  <a:schemeClr val="tx1"/>
                </a:solidFill>
                <a:latin typeface="+mn-lt"/>
                <a:ea typeface="+mn-ea"/>
                <a:cs typeface="+mn-cs"/>
              </a:defRPr>
            </a:lvl1pPr>
            <a:lvl2pPr marL="630000" indent="-316800" algn="l" defTabSz="914400" rtl="0" eaLnBrk="1" latinLnBrk="0" hangingPunct="1">
              <a:lnSpc>
                <a:spcPct val="90000"/>
              </a:lnSpc>
              <a:spcBef>
                <a:spcPts val="1000"/>
              </a:spcBef>
              <a:buClr>
                <a:schemeClr val="tx2"/>
              </a:buClr>
              <a:buFont typeface="Verdana" panose="020B0604030504040204" pitchFamily="34" charset="0"/>
              <a:buChar char="–"/>
              <a:defRPr sz="2000" kern="1200">
                <a:solidFill>
                  <a:schemeClr val="tx1"/>
                </a:solidFill>
                <a:latin typeface="+mn-lt"/>
                <a:ea typeface="+mn-ea"/>
                <a:cs typeface="+mn-cs"/>
              </a:defRPr>
            </a:lvl2pPr>
            <a:lvl3pPr marL="946800" indent="-316800" algn="l" defTabSz="914400" rtl="0" eaLnBrk="1" latinLnBrk="0" hangingPunct="1">
              <a:lnSpc>
                <a:spcPct val="90000"/>
              </a:lnSpc>
              <a:spcBef>
                <a:spcPts val="800"/>
              </a:spcBef>
              <a:buClr>
                <a:schemeClr val="tx2"/>
              </a:buClr>
              <a:buFont typeface="Wingdings" panose="05000000000000000000" pitchFamily="2" charset="2"/>
              <a:buChar char="§"/>
              <a:defRPr sz="1800" kern="1200">
                <a:solidFill>
                  <a:schemeClr val="tx1"/>
                </a:solidFill>
                <a:latin typeface="+mn-lt"/>
                <a:ea typeface="+mn-ea"/>
                <a:cs typeface="+mn-cs"/>
              </a:defRPr>
            </a:lvl3pPr>
            <a:lvl4pPr marL="1260000" indent="-316800" algn="l" defTabSz="914400" rtl="0" eaLnBrk="1" latinLnBrk="0" hangingPunct="1">
              <a:lnSpc>
                <a:spcPct val="9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4pPr>
            <a:lvl5pPr marL="1576800" indent="-316800" algn="l" defTabSz="914400" rtl="0" eaLnBrk="1" latinLnBrk="0" hangingPunct="1">
              <a:lnSpc>
                <a:spcPct val="90000"/>
              </a:lnSpc>
              <a:spcBef>
                <a:spcPts val="600"/>
              </a:spcBef>
              <a:buFont typeface="Verdana" panose="020B0604030504040204" pitchFamily="34" charset="0"/>
              <a:buChar char="–"/>
              <a:defRPr sz="1600" kern="1200">
                <a:solidFill>
                  <a:schemeClr val="tx2"/>
                </a:solidFill>
                <a:latin typeface="+mn-lt"/>
                <a:ea typeface="+mn-ea"/>
                <a:cs typeface="+mn-cs"/>
              </a:defRPr>
            </a:lvl5pPr>
            <a:lvl6pPr marL="1890000" indent="-316800" algn="l" defTabSz="914400" rtl="0" eaLnBrk="1" latinLnBrk="0" hangingPunct="1">
              <a:lnSpc>
                <a:spcPct val="90000"/>
              </a:lnSpc>
              <a:spcBef>
                <a:spcPts val="600"/>
              </a:spcBef>
              <a:buFont typeface="Arial" panose="020B0604020202020204" pitchFamily="34" charset="0"/>
              <a:buChar char="•"/>
              <a:defRPr sz="1400" kern="1200">
                <a:solidFill>
                  <a:schemeClr val="tx1">
                    <a:lumMod val="50000"/>
                    <a:lumOff val="50000"/>
                  </a:schemeClr>
                </a:solidFill>
                <a:latin typeface="+mn-lt"/>
                <a:ea typeface="+mn-ea"/>
                <a:cs typeface="+mn-cs"/>
              </a:defRPr>
            </a:lvl6pPr>
            <a:lvl7pPr marL="72000" indent="-72000" algn="l" defTabSz="914400" rtl="0" eaLnBrk="1" latinLnBrk="0" hangingPunct="1">
              <a:lnSpc>
                <a:spcPct val="90000"/>
              </a:lnSpc>
              <a:spcBef>
                <a:spcPts val="600"/>
              </a:spcBef>
              <a:buSzPct val="25000"/>
              <a:buFont typeface="Verdana" panose="020B0604030504040204" pitchFamily="34" charset="0"/>
              <a:buChar char=" "/>
              <a:defRPr sz="1200" b="1" i="0" kern="1200">
                <a:solidFill>
                  <a:schemeClr val="tx2"/>
                </a:solidFill>
                <a:latin typeface="+mn-lt"/>
                <a:ea typeface="+mn-ea"/>
                <a:cs typeface="+mn-cs"/>
              </a:defRPr>
            </a:lvl7pPr>
            <a:lvl8pPr marL="72000" indent="-72000" algn="l" defTabSz="914400" rtl="0" eaLnBrk="1" latinLnBrk="0" hangingPunct="1">
              <a:lnSpc>
                <a:spcPct val="90000"/>
              </a:lnSpc>
              <a:spcBef>
                <a:spcPts val="600"/>
              </a:spcBef>
              <a:buSzPct val="25000"/>
              <a:buFont typeface="Verdana" panose="020B0604030504040204" pitchFamily="34" charset="0"/>
              <a:buChar char=" "/>
              <a:defRPr sz="1200" i="0" kern="1200">
                <a:solidFill>
                  <a:schemeClr val="tx1">
                    <a:lumMod val="65000"/>
                    <a:lumOff val="35000"/>
                  </a:schemeClr>
                </a:solidFill>
                <a:latin typeface="+mn-lt"/>
                <a:ea typeface="+mn-ea"/>
                <a:cs typeface="+mn-cs"/>
              </a:defRPr>
            </a:lvl8pPr>
            <a:lvl9pPr marL="216000" indent="-144000" algn="l" defTabSz="914400" rtl="0" eaLnBrk="1" latinLnBrk="0" hangingPunct="1">
              <a:lnSpc>
                <a:spcPct val="90000"/>
              </a:lnSpc>
              <a:spcBef>
                <a:spcPts val="600"/>
              </a:spcBef>
              <a:buClr>
                <a:schemeClr val="tx2"/>
              </a:buClr>
              <a:buFont typeface="Verdana" panose="020B0604030504040204" pitchFamily="34" charset="0"/>
              <a:buChar char="–"/>
              <a:defRPr sz="1200" i="0" kern="1200">
                <a:solidFill>
                  <a:schemeClr val="tx1">
                    <a:lumMod val="65000"/>
                    <a:lumOff val="35000"/>
                  </a:schemeClr>
                </a:solidFill>
                <a:latin typeface="+mn-lt"/>
                <a:ea typeface="+mn-ea"/>
                <a:cs typeface="+mn-cs"/>
              </a:defRPr>
            </a:lvl9pPr>
          </a:lstStyle>
          <a:p>
            <a:pPr>
              <a:buClrTx/>
              <a:buSzPct val="100000"/>
              <a:buFont typeface="Arial" panose="020B0604020202020204" pitchFamily="34" charset="0"/>
              <a:buChar char="•"/>
            </a:pPr>
            <a:r>
              <a:rPr lang="nl-NL" sz="1400" dirty="0"/>
              <a:t>U bent nu in het overzicht van lopende zaken van uw cliënten.</a:t>
            </a:r>
          </a:p>
          <a:p>
            <a:pPr>
              <a:buClrTx/>
              <a:buSzPct val="100000"/>
              <a:buFont typeface="Arial" panose="020B0604020202020204" pitchFamily="34" charset="0"/>
              <a:buChar char="•"/>
            </a:pPr>
            <a:r>
              <a:rPr lang="nl-NL" sz="1400" dirty="0"/>
              <a:t>Binnenkort kunt u in lopende zaken sorteren op naam, type zaak, juridische startdatum, V-nummer of zaaknummer door op het pijltje bovenaan naast de kolommen te klikken.</a:t>
            </a:r>
          </a:p>
          <a:p>
            <a:pPr>
              <a:buClrTx/>
              <a:buSzPct val="100000"/>
              <a:buFont typeface="Arial" panose="020B0604020202020204" pitchFamily="34" charset="0"/>
              <a:buChar char="•"/>
            </a:pPr>
            <a:r>
              <a:rPr lang="nl-NL" sz="1400" dirty="0"/>
              <a:t>Klik op een zaak om door te gaan naar meer informatie over en handelingen voor de desbetreffende zaak.</a:t>
            </a:r>
          </a:p>
          <a:p>
            <a:pPr>
              <a:buClrTx/>
              <a:buSzPct val="100000"/>
              <a:buFont typeface="Arial" panose="020B0604020202020204" pitchFamily="34" charset="0"/>
              <a:buChar char="•"/>
            </a:pPr>
            <a:endParaRPr lang="nl-NL" sz="1400" dirty="0"/>
          </a:p>
        </p:txBody>
      </p:sp>
      <p:grpSp>
        <p:nvGrpSpPr>
          <p:cNvPr id="9" name="Groep 8"/>
          <p:cNvGrpSpPr/>
          <p:nvPr/>
        </p:nvGrpSpPr>
        <p:grpSpPr>
          <a:xfrm>
            <a:off x="0" y="3715638"/>
            <a:ext cx="6858000" cy="3628482"/>
            <a:chOff x="0" y="3396343"/>
            <a:chExt cx="6858000" cy="3628482"/>
          </a:xfrm>
        </p:grpSpPr>
        <p:pic>
          <p:nvPicPr>
            <p:cNvPr id="10" name="Picture 2" descr="Laptop background connected to internet Free Vector"/>
            <p:cNvPicPr>
              <a:picLocks noChangeAspect="1" noChangeArrowheads="1"/>
            </p:cNvPicPr>
            <p:nvPr/>
          </p:nvPicPr>
          <p:blipFill rotWithShape="1">
            <a:blip r:embed="rId2">
              <a:extLst>
                <a:ext uri="{28A0092B-C50C-407E-A947-70E740481C1C}">
                  <a14:useLocalDpi xmlns:a14="http://schemas.microsoft.com/office/drawing/2010/main" val="0"/>
                </a:ext>
              </a:extLst>
            </a:blip>
            <a:srcRect t="36152" b="10921"/>
            <a:stretch/>
          </p:blipFill>
          <p:spPr bwMode="auto">
            <a:xfrm>
              <a:off x="0" y="3396343"/>
              <a:ext cx="6858000" cy="3628482"/>
            </a:xfrm>
            <a:prstGeom prst="rect">
              <a:avLst/>
            </a:prstGeom>
            <a:noFill/>
            <a:extLst>
              <a:ext uri="{909E8E84-426E-40DD-AFC4-6F175D3DCCD1}">
                <a14:hiddenFill xmlns:a14="http://schemas.microsoft.com/office/drawing/2010/main">
                  <a:solidFill>
                    <a:srgbClr val="FFFFFF"/>
                  </a:solidFill>
                </a14:hiddenFill>
              </a:ext>
            </a:extLst>
          </p:spPr>
        </p:pic>
        <p:pic>
          <p:nvPicPr>
            <p:cNvPr id="11" name="Afbeelding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35150" y="3688917"/>
              <a:ext cx="3105150" cy="1892733"/>
            </a:xfrm>
            <a:prstGeom prst="rect">
              <a:avLst/>
            </a:prstGeom>
          </p:spPr>
        </p:pic>
      </p:grpSp>
    </p:spTree>
    <p:extLst>
      <p:ext uri="{BB962C8B-B14F-4D97-AF65-F5344CB8AC3E}">
        <p14:creationId xmlns:p14="http://schemas.microsoft.com/office/powerpoint/2010/main" val="7477282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dianummer 5"/>
          <p:cNvSpPr>
            <a:spLocks noGrp="1"/>
          </p:cNvSpPr>
          <p:nvPr>
            <p:ph type="sldNum" sz="quarter" idx="12"/>
          </p:nvPr>
        </p:nvSpPr>
        <p:spPr/>
        <p:txBody>
          <a:bodyPr/>
          <a:lstStyle/>
          <a:p>
            <a:fld id="{10A0A6AF-03C5-477E-939A-E28F7E7F05EA}" type="slidenum">
              <a:rPr lang="nl-NL" smtClean="0"/>
              <a:pPr/>
              <a:t>11</a:t>
            </a:fld>
            <a:endParaRPr lang="nl-NL" dirty="0"/>
          </a:p>
        </p:txBody>
      </p:sp>
      <p:sp>
        <p:nvSpPr>
          <p:cNvPr id="4" name="Rechthoek 3"/>
          <p:cNvSpPr/>
          <p:nvPr/>
        </p:nvSpPr>
        <p:spPr>
          <a:xfrm>
            <a:off x="0" y="509368"/>
            <a:ext cx="6858000" cy="153052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Handleiding</a:t>
            </a:r>
          </a:p>
          <a:p>
            <a:pPr algn="ctr"/>
            <a:endParaRPr lang="nl-NL" sz="1400" dirty="0"/>
          </a:p>
          <a:p>
            <a:pPr algn="ctr"/>
            <a:r>
              <a:rPr lang="nl-NL" sz="3200" b="1" dirty="0"/>
              <a:t>Portaal voor Advocaten</a:t>
            </a:r>
          </a:p>
        </p:txBody>
      </p:sp>
      <p:sp>
        <p:nvSpPr>
          <p:cNvPr id="7" name="Tijdelijke aanduiding voor inhoud 1"/>
          <p:cNvSpPr txBox="1">
            <a:spLocks/>
          </p:cNvSpPr>
          <p:nvPr/>
        </p:nvSpPr>
        <p:spPr>
          <a:xfrm>
            <a:off x="0" y="2075443"/>
            <a:ext cx="6858000" cy="587162"/>
          </a:xfrm>
          <a:prstGeom prst="rect">
            <a:avLst/>
          </a:prstGeom>
        </p:spPr>
        <p:txBody>
          <a:bodyPr numCol="1" anchor="ctr">
            <a:normAutofit/>
          </a:bodyPr>
          <a:lstStyle>
            <a:lvl1pPr marL="316800" indent="-316800" algn="l" defTabSz="914400" rtl="0" eaLnBrk="1" latinLnBrk="0" hangingPunct="1">
              <a:lnSpc>
                <a:spcPct val="90000"/>
              </a:lnSpc>
              <a:spcBef>
                <a:spcPts val="1200"/>
              </a:spcBef>
              <a:buClr>
                <a:schemeClr val="tx2"/>
              </a:buClr>
              <a:buSzPct val="80000"/>
              <a:buFont typeface="Verdana" panose="020B0604030504040204" pitchFamily="34" charset="0"/>
              <a:buChar char="›"/>
              <a:defRPr sz="2400" kern="1200">
                <a:solidFill>
                  <a:schemeClr val="tx1"/>
                </a:solidFill>
                <a:latin typeface="+mn-lt"/>
                <a:ea typeface="+mn-ea"/>
                <a:cs typeface="+mn-cs"/>
              </a:defRPr>
            </a:lvl1pPr>
            <a:lvl2pPr marL="630000" indent="-316800" algn="l" defTabSz="914400" rtl="0" eaLnBrk="1" latinLnBrk="0" hangingPunct="1">
              <a:lnSpc>
                <a:spcPct val="90000"/>
              </a:lnSpc>
              <a:spcBef>
                <a:spcPts val="1000"/>
              </a:spcBef>
              <a:buClr>
                <a:schemeClr val="tx2"/>
              </a:buClr>
              <a:buFont typeface="Verdana" panose="020B0604030504040204" pitchFamily="34" charset="0"/>
              <a:buChar char="–"/>
              <a:defRPr sz="2000" kern="1200">
                <a:solidFill>
                  <a:schemeClr val="tx1"/>
                </a:solidFill>
                <a:latin typeface="+mn-lt"/>
                <a:ea typeface="+mn-ea"/>
                <a:cs typeface="+mn-cs"/>
              </a:defRPr>
            </a:lvl2pPr>
            <a:lvl3pPr marL="946800" indent="-316800" algn="l" defTabSz="914400" rtl="0" eaLnBrk="1" latinLnBrk="0" hangingPunct="1">
              <a:lnSpc>
                <a:spcPct val="90000"/>
              </a:lnSpc>
              <a:spcBef>
                <a:spcPts val="800"/>
              </a:spcBef>
              <a:buClr>
                <a:schemeClr val="tx2"/>
              </a:buClr>
              <a:buFont typeface="Wingdings" panose="05000000000000000000" pitchFamily="2" charset="2"/>
              <a:buChar char="§"/>
              <a:defRPr sz="1800" kern="1200">
                <a:solidFill>
                  <a:schemeClr val="tx1"/>
                </a:solidFill>
                <a:latin typeface="+mn-lt"/>
                <a:ea typeface="+mn-ea"/>
                <a:cs typeface="+mn-cs"/>
              </a:defRPr>
            </a:lvl3pPr>
            <a:lvl4pPr marL="1260000" indent="-316800" algn="l" defTabSz="914400" rtl="0" eaLnBrk="1" latinLnBrk="0" hangingPunct="1">
              <a:lnSpc>
                <a:spcPct val="9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4pPr>
            <a:lvl5pPr marL="1576800" indent="-316800" algn="l" defTabSz="914400" rtl="0" eaLnBrk="1" latinLnBrk="0" hangingPunct="1">
              <a:lnSpc>
                <a:spcPct val="90000"/>
              </a:lnSpc>
              <a:spcBef>
                <a:spcPts val="600"/>
              </a:spcBef>
              <a:buFont typeface="Verdana" panose="020B0604030504040204" pitchFamily="34" charset="0"/>
              <a:buChar char="–"/>
              <a:defRPr sz="1600" kern="1200">
                <a:solidFill>
                  <a:schemeClr val="tx2"/>
                </a:solidFill>
                <a:latin typeface="+mn-lt"/>
                <a:ea typeface="+mn-ea"/>
                <a:cs typeface="+mn-cs"/>
              </a:defRPr>
            </a:lvl5pPr>
            <a:lvl6pPr marL="1890000" indent="-316800" algn="l" defTabSz="914400" rtl="0" eaLnBrk="1" latinLnBrk="0" hangingPunct="1">
              <a:lnSpc>
                <a:spcPct val="90000"/>
              </a:lnSpc>
              <a:spcBef>
                <a:spcPts val="600"/>
              </a:spcBef>
              <a:buFont typeface="Arial" panose="020B0604020202020204" pitchFamily="34" charset="0"/>
              <a:buChar char="•"/>
              <a:defRPr sz="1400" kern="1200">
                <a:solidFill>
                  <a:schemeClr val="tx1">
                    <a:lumMod val="50000"/>
                    <a:lumOff val="50000"/>
                  </a:schemeClr>
                </a:solidFill>
                <a:latin typeface="+mn-lt"/>
                <a:ea typeface="+mn-ea"/>
                <a:cs typeface="+mn-cs"/>
              </a:defRPr>
            </a:lvl6pPr>
            <a:lvl7pPr marL="72000" indent="-72000" algn="l" defTabSz="914400" rtl="0" eaLnBrk="1" latinLnBrk="0" hangingPunct="1">
              <a:lnSpc>
                <a:spcPct val="90000"/>
              </a:lnSpc>
              <a:spcBef>
                <a:spcPts val="600"/>
              </a:spcBef>
              <a:buSzPct val="25000"/>
              <a:buFont typeface="Verdana" panose="020B0604030504040204" pitchFamily="34" charset="0"/>
              <a:buChar char=" "/>
              <a:defRPr sz="1200" b="1" i="0" kern="1200">
                <a:solidFill>
                  <a:schemeClr val="tx2"/>
                </a:solidFill>
                <a:latin typeface="+mn-lt"/>
                <a:ea typeface="+mn-ea"/>
                <a:cs typeface="+mn-cs"/>
              </a:defRPr>
            </a:lvl7pPr>
            <a:lvl8pPr marL="72000" indent="-72000" algn="l" defTabSz="914400" rtl="0" eaLnBrk="1" latinLnBrk="0" hangingPunct="1">
              <a:lnSpc>
                <a:spcPct val="90000"/>
              </a:lnSpc>
              <a:spcBef>
                <a:spcPts val="600"/>
              </a:spcBef>
              <a:buSzPct val="25000"/>
              <a:buFont typeface="Verdana" panose="020B0604030504040204" pitchFamily="34" charset="0"/>
              <a:buChar char=" "/>
              <a:defRPr sz="1200" i="0" kern="1200">
                <a:solidFill>
                  <a:schemeClr val="tx1">
                    <a:lumMod val="65000"/>
                    <a:lumOff val="35000"/>
                  </a:schemeClr>
                </a:solidFill>
                <a:latin typeface="+mn-lt"/>
                <a:ea typeface="+mn-ea"/>
                <a:cs typeface="+mn-cs"/>
              </a:defRPr>
            </a:lvl8pPr>
            <a:lvl9pPr marL="216000" indent="-144000" algn="l" defTabSz="914400" rtl="0" eaLnBrk="1" latinLnBrk="0" hangingPunct="1">
              <a:lnSpc>
                <a:spcPct val="90000"/>
              </a:lnSpc>
              <a:spcBef>
                <a:spcPts val="600"/>
              </a:spcBef>
              <a:buClr>
                <a:schemeClr val="tx2"/>
              </a:buClr>
              <a:buFont typeface="Verdana" panose="020B0604030504040204" pitchFamily="34" charset="0"/>
              <a:buChar char="–"/>
              <a:defRPr sz="1200" i="0" kern="1200">
                <a:solidFill>
                  <a:schemeClr val="tx1">
                    <a:lumMod val="65000"/>
                    <a:lumOff val="35000"/>
                  </a:schemeClr>
                </a:solidFill>
                <a:latin typeface="+mn-lt"/>
                <a:ea typeface="+mn-ea"/>
                <a:cs typeface="+mn-cs"/>
              </a:defRPr>
            </a:lvl9pPr>
          </a:lstStyle>
          <a:p>
            <a:pPr marL="0" indent="0" algn="ctr">
              <a:buClr>
                <a:schemeClr val="bg1"/>
              </a:buClr>
              <a:buNone/>
            </a:pPr>
            <a:r>
              <a:rPr lang="nl-NL" sz="1800" b="1" dirty="0">
                <a:solidFill>
                  <a:schemeClr val="tx2"/>
                </a:solidFill>
              </a:rPr>
              <a:t>Hoe werkt het?</a:t>
            </a:r>
          </a:p>
        </p:txBody>
      </p:sp>
      <p:sp>
        <p:nvSpPr>
          <p:cNvPr id="5" name="Tijdelijke aanduiding voor inhoud 1"/>
          <p:cNvSpPr txBox="1">
            <a:spLocks/>
          </p:cNvSpPr>
          <p:nvPr/>
        </p:nvSpPr>
        <p:spPr>
          <a:xfrm>
            <a:off x="0" y="2662605"/>
            <a:ext cx="6858000" cy="544591"/>
          </a:xfrm>
          <a:prstGeom prst="rect">
            <a:avLst/>
          </a:prstGeom>
        </p:spPr>
        <p:txBody>
          <a:bodyPr numCol="1" anchor="ctr">
            <a:normAutofit/>
          </a:bodyPr>
          <a:lstStyle>
            <a:lvl1pPr marL="316800" indent="-316800" algn="l" defTabSz="914400" rtl="0" eaLnBrk="1" latinLnBrk="0" hangingPunct="1">
              <a:lnSpc>
                <a:spcPct val="90000"/>
              </a:lnSpc>
              <a:spcBef>
                <a:spcPts val="1200"/>
              </a:spcBef>
              <a:buClr>
                <a:schemeClr val="tx2"/>
              </a:buClr>
              <a:buSzPct val="80000"/>
              <a:buFont typeface="Verdana" panose="020B0604030504040204" pitchFamily="34" charset="0"/>
              <a:buChar char="›"/>
              <a:defRPr sz="2400" kern="1200">
                <a:solidFill>
                  <a:schemeClr val="tx1"/>
                </a:solidFill>
                <a:latin typeface="+mn-lt"/>
                <a:ea typeface="+mn-ea"/>
                <a:cs typeface="+mn-cs"/>
              </a:defRPr>
            </a:lvl1pPr>
            <a:lvl2pPr marL="630000" indent="-316800" algn="l" defTabSz="914400" rtl="0" eaLnBrk="1" latinLnBrk="0" hangingPunct="1">
              <a:lnSpc>
                <a:spcPct val="90000"/>
              </a:lnSpc>
              <a:spcBef>
                <a:spcPts val="1000"/>
              </a:spcBef>
              <a:buClr>
                <a:schemeClr val="tx2"/>
              </a:buClr>
              <a:buFont typeface="Verdana" panose="020B0604030504040204" pitchFamily="34" charset="0"/>
              <a:buChar char="–"/>
              <a:defRPr sz="2000" kern="1200">
                <a:solidFill>
                  <a:schemeClr val="tx1"/>
                </a:solidFill>
                <a:latin typeface="+mn-lt"/>
                <a:ea typeface="+mn-ea"/>
                <a:cs typeface="+mn-cs"/>
              </a:defRPr>
            </a:lvl2pPr>
            <a:lvl3pPr marL="946800" indent="-316800" algn="l" defTabSz="914400" rtl="0" eaLnBrk="1" latinLnBrk="0" hangingPunct="1">
              <a:lnSpc>
                <a:spcPct val="90000"/>
              </a:lnSpc>
              <a:spcBef>
                <a:spcPts val="800"/>
              </a:spcBef>
              <a:buClr>
                <a:schemeClr val="tx2"/>
              </a:buClr>
              <a:buFont typeface="Wingdings" panose="05000000000000000000" pitchFamily="2" charset="2"/>
              <a:buChar char="§"/>
              <a:defRPr sz="1800" kern="1200">
                <a:solidFill>
                  <a:schemeClr val="tx1"/>
                </a:solidFill>
                <a:latin typeface="+mn-lt"/>
                <a:ea typeface="+mn-ea"/>
                <a:cs typeface="+mn-cs"/>
              </a:defRPr>
            </a:lvl3pPr>
            <a:lvl4pPr marL="1260000" indent="-316800" algn="l" defTabSz="914400" rtl="0" eaLnBrk="1" latinLnBrk="0" hangingPunct="1">
              <a:lnSpc>
                <a:spcPct val="9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4pPr>
            <a:lvl5pPr marL="1576800" indent="-316800" algn="l" defTabSz="914400" rtl="0" eaLnBrk="1" latinLnBrk="0" hangingPunct="1">
              <a:lnSpc>
                <a:spcPct val="90000"/>
              </a:lnSpc>
              <a:spcBef>
                <a:spcPts val="600"/>
              </a:spcBef>
              <a:buFont typeface="Verdana" panose="020B0604030504040204" pitchFamily="34" charset="0"/>
              <a:buChar char="–"/>
              <a:defRPr sz="1600" kern="1200">
                <a:solidFill>
                  <a:schemeClr val="tx2"/>
                </a:solidFill>
                <a:latin typeface="+mn-lt"/>
                <a:ea typeface="+mn-ea"/>
                <a:cs typeface="+mn-cs"/>
              </a:defRPr>
            </a:lvl5pPr>
            <a:lvl6pPr marL="1890000" indent="-316800" algn="l" defTabSz="914400" rtl="0" eaLnBrk="1" latinLnBrk="0" hangingPunct="1">
              <a:lnSpc>
                <a:spcPct val="90000"/>
              </a:lnSpc>
              <a:spcBef>
                <a:spcPts val="600"/>
              </a:spcBef>
              <a:buFont typeface="Arial" panose="020B0604020202020204" pitchFamily="34" charset="0"/>
              <a:buChar char="•"/>
              <a:defRPr sz="1400" kern="1200">
                <a:solidFill>
                  <a:schemeClr val="tx1">
                    <a:lumMod val="50000"/>
                    <a:lumOff val="50000"/>
                  </a:schemeClr>
                </a:solidFill>
                <a:latin typeface="+mn-lt"/>
                <a:ea typeface="+mn-ea"/>
                <a:cs typeface="+mn-cs"/>
              </a:defRPr>
            </a:lvl6pPr>
            <a:lvl7pPr marL="72000" indent="-72000" algn="l" defTabSz="914400" rtl="0" eaLnBrk="1" latinLnBrk="0" hangingPunct="1">
              <a:lnSpc>
                <a:spcPct val="90000"/>
              </a:lnSpc>
              <a:spcBef>
                <a:spcPts val="600"/>
              </a:spcBef>
              <a:buSzPct val="25000"/>
              <a:buFont typeface="Verdana" panose="020B0604030504040204" pitchFamily="34" charset="0"/>
              <a:buChar char=" "/>
              <a:defRPr sz="1200" b="1" i="0" kern="1200">
                <a:solidFill>
                  <a:schemeClr val="tx2"/>
                </a:solidFill>
                <a:latin typeface="+mn-lt"/>
                <a:ea typeface="+mn-ea"/>
                <a:cs typeface="+mn-cs"/>
              </a:defRPr>
            </a:lvl7pPr>
            <a:lvl8pPr marL="72000" indent="-72000" algn="l" defTabSz="914400" rtl="0" eaLnBrk="1" latinLnBrk="0" hangingPunct="1">
              <a:lnSpc>
                <a:spcPct val="90000"/>
              </a:lnSpc>
              <a:spcBef>
                <a:spcPts val="600"/>
              </a:spcBef>
              <a:buSzPct val="25000"/>
              <a:buFont typeface="Verdana" panose="020B0604030504040204" pitchFamily="34" charset="0"/>
              <a:buChar char=" "/>
              <a:defRPr sz="1200" i="0" kern="1200">
                <a:solidFill>
                  <a:schemeClr val="tx1">
                    <a:lumMod val="65000"/>
                    <a:lumOff val="35000"/>
                  </a:schemeClr>
                </a:solidFill>
                <a:latin typeface="+mn-lt"/>
                <a:ea typeface="+mn-ea"/>
                <a:cs typeface="+mn-cs"/>
              </a:defRPr>
            </a:lvl8pPr>
            <a:lvl9pPr marL="216000" indent="-144000" algn="l" defTabSz="914400" rtl="0" eaLnBrk="1" latinLnBrk="0" hangingPunct="1">
              <a:lnSpc>
                <a:spcPct val="90000"/>
              </a:lnSpc>
              <a:spcBef>
                <a:spcPts val="600"/>
              </a:spcBef>
              <a:buClr>
                <a:schemeClr val="tx2"/>
              </a:buClr>
              <a:buFont typeface="Verdana" panose="020B0604030504040204" pitchFamily="34" charset="0"/>
              <a:buChar char="–"/>
              <a:defRPr sz="1200" i="0" kern="1200">
                <a:solidFill>
                  <a:schemeClr val="tx1">
                    <a:lumMod val="65000"/>
                    <a:lumOff val="35000"/>
                  </a:schemeClr>
                </a:solidFill>
                <a:latin typeface="+mn-lt"/>
                <a:ea typeface="+mn-ea"/>
                <a:cs typeface="+mn-cs"/>
              </a:defRPr>
            </a:lvl9pPr>
          </a:lstStyle>
          <a:p>
            <a:pPr marL="0" indent="0" algn="ctr">
              <a:buClr>
                <a:schemeClr val="bg1"/>
              </a:buClr>
              <a:buNone/>
            </a:pPr>
            <a:r>
              <a:rPr lang="nl-NL" sz="1800" b="1" dirty="0"/>
              <a:t>Klantgegevens in lopende asielzaak</a:t>
            </a:r>
            <a:endParaRPr lang="nl-NL" sz="1800" b="1" dirty="0">
              <a:solidFill>
                <a:schemeClr val="dk1"/>
              </a:solidFill>
            </a:endParaRPr>
          </a:p>
        </p:txBody>
      </p:sp>
      <p:grpSp>
        <p:nvGrpSpPr>
          <p:cNvPr id="8" name="Groep 7"/>
          <p:cNvGrpSpPr/>
          <p:nvPr/>
        </p:nvGrpSpPr>
        <p:grpSpPr>
          <a:xfrm>
            <a:off x="0" y="3715638"/>
            <a:ext cx="6858000" cy="3628482"/>
            <a:chOff x="0" y="0"/>
            <a:chExt cx="12961938" cy="6858000"/>
          </a:xfrm>
        </p:grpSpPr>
        <p:pic>
          <p:nvPicPr>
            <p:cNvPr id="9" name="Picture 2" descr="Laptop background connected to internet Free Vector"/>
            <p:cNvPicPr>
              <a:picLocks noChangeAspect="1" noChangeArrowheads="1"/>
            </p:cNvPicPr>
            <p:nvPr/>
          </p:nvPicPr>
          <p:blipFill rotWithShape="1">
            <a:blip r:embed="rId2">
              <a:extLst>
                <a:ext uri="{28A0092B-C50C-407E-A947-70E740481C1C}">
                  <a14:useLocalDpi xmlns:a14="http://schemas.microsoft.com/office/drawing/2010/main" val="0"/>
                </a:ext>
              </a:extLst>
            </a:blip>
            <a:srcRect t="36152" b="10921"/>
            <a:stretch/>
          </p:blipFill>
          <p:spPr bwMode="auto">
            <a:xfrm>
              <a:off x="0" y="0"/>
              <a:ext cx="12961938" cy="6858000"/>
            </a:xfrm>
            <a:prstGeom prst="rect">
              <a:avLst/>
            </a:prstGeom>
            <a:noFill/>
            <a:extLst>
              <a:ext uri="{909E8E84-426E-40DD-AFC4-6F175D3DCCD1}">
                <a14:hiddenFill xmlns:a14="http://schemas.microsoft.com/office/drawing/2010/main">
                  <a:solidFill>
                    <a:srgbClr val="FFFFFF"/>
                  </a:solidFill>
                </a14:hiddenFill>
              </a:ext>
            </a:extLst>
          </p:spPr>
        </p:pic>
        <p:sp>
          <p:nvSpPr>
            <p:cNvPr id="10" name="Rechthoek 9"/>
            <p:cNvSpPr/>
            <p:nvPr/>
          </p:nvSpPr>
          <p:spPr>
            <a:xfrm>
              <a:off x="3719512" y="1781174"/>
              <a:ext cx="3571874" cy="1276351"/>
            </a:xfrm>
            <a:prstGeom prst="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Bef>
                  <a:spcPts val="600"/>
                </a:spcBef>
              </a:pPr>
              <a:endParaRPr lang="nl-NL" sz="1400">
                <a:solidFill>
                  <a:schemeClr val="tx1"/>
                </a:solidFill>
              </a:endParaRPr>
            </a:p>
          </p:txBody>
        </p:sp>
        <p:pic>
          <p:nvPicPr>
            <p:cNvPr id="11" name="Tijdelijke aanduiding voor inhoud 7"/>
            <p:cNvPicPr>
              <a:picLocks noChangeAspect="1"/>
            </p:cNvPicPr>
            <p:nvPr/>
          </p:nvPicPr>
          <p:blipFill rotWithShape="1">
            <a:blip r:embed="rId3"/>
            <a:srcRect l="3483" t="15049" r="16493" b="4980"/>
            <a:stretch/>
          </p:blipFill>
          <p:spPr>
            <a:xfrm>
              <a:off x="3476201" y="536631"/>
              <a:ext cx="5896399" cy="3593990"/>
            </a:xfrm>
            <a:prstGeom prst="rect">
              <a:avLst/>
            </a:prstGeom>
          </p:spPr>
        </p:pic>
      </p:grpSp>
      <p:sp>
        <p:nvSpPr>
          <p:cNvPr id="12" name="Tijdelijke aanduiding voor inhoud 1"/>
          <p:cNvSpPr txBox="1">
            <a:spLocks/>
          </p:cNvSpPr>
          <p:nvPr/>
        </p:nvSpPr>
        <p:spPr>
          <a:xfrm>
            <a:off x="501534" y="7630299"/>
            <a:ext cx="6127866" cy="1890146"/>
          </a:xfrm>
          <a:prstGeom prst="rect">
            <a:avLst/>
          </a:prstGeom>
        </p:spPr>
        <p:txBody>
          <a:bodyPr numCol="1" anchor="t">
            <a:normAutofit/>
          </a:bodyPr>
          <a:lstStyle>
            <a:lvl1pPr marL="316800" indent="-316800" algn="l" defTabSz="914400" rtl="0" eaLnBrk="1" latinLnBrk="0" hangingPunct="1">
              <a:lnSpc>
                <a:spcPct val="90000"/>
              </a:lnSpc>
              <a:spcBef>
                <a:spcPts val="1200"/>
              </a:spcBef>
              <a:buClr>
                <a:schemeClr val="tx2"/>
              </a:buClr>
              <a:buSzPct val="80000"/>
              <a:buFont typeface="Verdana" panose="020B0604030504040204" pitchFamily="34" charset="0"/>
              <a:buChar char="›"/>
              <a:defRPr sz="2400" kern="1200">
                <a:solidFill>
                  <a:schemeClr val="tx1"/>
                </a:solidFill>
                <a:latin typeface="+mn-lt"/>
                <a:ea typeface="+mn-ea"/>
                <a:cs typeface="+mn-cs"/>
              </a:defRPr>
            </a:lvl1pPr>
            <a:lvl2pPr marL="630000" indent="-316800" algn="l" defTabSz="914400" rtl="0" eaLnBrk="1" latinLnBrk="0" hangingPunct="1">
              <a:lnSpc>
                <a:spcPct val="90000"/>
              </a:lnSpc>
              <a:spcBef>
                <a:spcPts val="1000"/>
              </a:spcBef>
              <a:buClr>
                <a:schemeClr val="tx2"/>
              </a:buClr>
              <a:buFont typeface="Verdana" panose="020B0604030504040204" pitchFamily="34" charset="0"/>
              <a:buChar char="–"/>
              <a:defRPr sz="2000" kern="1200">
                <a:solidFill>
                  <a:schemeClr val="tx1"/>
                </a:solidFill>
                <a:latin typeface="+mn-lt"/>
                <a:ea typeface="+mn-ea"/>
                <a:cs typeface="+mn-cs"/>
              </a:defRPr>
            </a:lvl2pPr>
            <a:lvl3pPr marL="946800" indent="-316800" algn="l" defTabSz="914400" rtl="0" eaLnBrk="1" latinLnBrk="0" hangingPunct="1">
              <a:lnSpc>
                <a:spcPct val="90000"/>
              </a:lnSpc>
              <a:spcBef>
                <a:spcPts val="800"/>
              </a:spcBef>
              <a:buClr>
                <a:schemeClr val="tx2"/>
              </a:buClr>
              <a:buFont typeface="Wingdings" panose="05000000000000000000" pitchFamily="2" charset="2"/>
              <a:buChar char="§"/>
              <a:defRPr sz="1800" kern="1200">
                <a:solidFill>
                  <a:schemeClr val="tx1"/>
                </a:solidFill>
                <a:latin typeface="+mn-lt"/>
                <a:ea typeface="+mn-ea"/>
                <a:cs typeface="+mn-cs"/>
              </a:defRPr>
            </a:lvl3pPr>
            <a:lvl4pPr marL="1260000" indent="-316800" algn="l" defTabSz="914400" rtl="0" eaLnBrk="1" latinLnBrk="0" hangingPunct="1">
              <a:lnSpc>
                <a:spcPct val="9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4pPr>
            <a:lvl5pPr marL="1576800" indent="-316800" algn="l" defTabSz="914400" rtl="0" eaLnBrk="1" latinLnBrk="0" hangingPunct="1">
              <a:lnSpc>
                <a:spcPct val="90000"/>
              </a:lnSpc>
              <a:spcBef>
                <a:spcPts val="600"/>
              </a:spcBef>
              <a:buFont typeface="Verdana" panose="020B0604030504040204" pitchFamily="34" charset="0"/>
              <a:buChar char="–"/>
              <a:defRPr sz="1600" kern="1200">
                <a:solidFill>
                  <a:schemeClr val="tx2"/>
                </a:solidFill>
                <a:latin typeface="+mn-lt"/>
                <a:ea typeface="+mn-ea"/>
                <a:cs typeface="+mn-cs"/>
              </a:defRPr>
            </a:lvl5pPr>
            <a:lvl6pPr marL="1890000" indent="-316800" algn="l" defTabSz="914400" rtl="0" eaLnBrk="1" latinLnBrk="0" hangingPunct="1">
              <a:lnSpc>
                <a:spcPct val="90000"/>
              </a:lnSpc>
              <a:spcBef>
                <a:spcPts val="600"/>
              </a:spcBef>
              <a:buFont typeface="Arial" panose="020B0604020202020204" pitchFamily="34" charset="0"/>
              <a:buChar char="•"/>
              <a:defRPr sz="1400" kern="1200">
                <a:solidFill>
                  <a:schemeClr val="tx1">
                    <a:lumMod val="50000"/>
                    <a:lumOff val="50000"/>
                  </a:schemeClr>
                </a:solidFill>
                <a:latin typeface="+mn-lt"/>
                <a:ea typeface="+mn-ea"/>
                <a:cs typeface="+mn-cs"/>
              </a:defRPr>
            </a:lvl6pPr>
            <a:lvl7pPr marL="72000" indent="-72000" algn="l" defTabSz="914400" rtl="0" eaLnBrk="1" latinLnBrk="0" hangingPunct="1">
              <a:lnSpc>
                <a:spcPct val="90000"/>
              </a:lnSpc>
              <a:spcBef>
                <a:spcPts val="600"/>
              </a:spcBef>
              <a:buSzPct val="25000"/>
              <a:buFont typeface="Verdana" panose="020B0604030504040204" pitchFamily="34" charset="0"/>
              <a:buChar char=" "/>
              <a:defRPr sz="1200" b="1" i="0" kern="1200">
                <a:solidFill>
                  <a:schemeClr val="tx2"/>
                </a:solidFill>
                <a:latin typeface="+mn-lt"/>
                <a:ea typeface="+mn-ea"/>
                <a:cs typeface="+mn-cs"/>
              </a:defRPr>
            </a:lvl7pPr>
            <a:lvl8pPr marL="72000" indent="-72000" algn="l" defTabSz="914400" rtl="0" eaLnBrk="1" latinLnBrk="0" hangingPunct="1">
              <a:lnSpc>
                <a:spcPct val="90000"/>
              </a:lnSpc>
              <a:spcBef>
                <a:spcPts val="600"/>
              </a:spcBef>
              <a:buSzPct val="25000"/>
              <a:buFont typeface="Verdana" panose="020B0604030504040204" pitchFamily="34" charset="0"/>
              <a:buChar char=" "/>
              <a:defRPr sz="1200" i="0" kern="1200">
                <a:solidFill>
                  <a:schemeClr val="tx1">
                    <a:lumMod val="65000"/>
                    <a:lumOff val="35000"/>
                  </a:schemeClr>
                </a:solidFill>
                <a:latin typeface="+mn-lt"/>
                <a:ea typeface="+mn-ea"/>
                <a:cs typeface="+mn-cs"/>
              </a:defRPr>
            </a:lvl8pPr>
            <a:lvl9pPr marL="216000" indent="-144000" algn="l" defTabSz="914400" rtl="0" eaLnBrk="1" latinLnBrk="0" hangingPunct="1">
              <a:lnSpc>
                <a:spcPct val="90000"/>
              </a:lnSpc>
              <a:spcBef>
                <a:spcPts val="600"/>
              </a:spcBef>
              <a:buClr>
                <a:schemeClr val="tx2"/>
              </a:buClr>
              <a:buFont typeface="Verdana" panose="020B0604030504040204" pitchFamily="34" charset="0"/>
              <a:buChar char="–"/>
              <a:defRPr sz="1200" i="0" kern="1200">
                <a:solidFill>
                  <a:schemeClr val="tx1">
                    <a:lumMod val="65000"/>
                    <a:lumOff val="35000"/>
                  </a:schemeClr>
                </a:solidFill>
                <a:latin typeface="+mn-lt"/>
                <a:ea typeface="+mn-ea"/>
                <a:cs typeface="+mn-cs"/>
              </a:defRPr>
            </a:lvl9pPr>
          </a:lstStyle>
          <a:p>
            <a:pPr>
              <a:buClrTx/>
              <a:buSzPct val="100000"/>
              <a:buFont typeface="Arial" panose="020B0604020202020204" pitchFamily="34" charset="0"/>
              <a:buChar char="•"/>
            </a:pPr>
            <a:r>
              <a:rPr lang="nl-NL" sz="1400" dirty="0"/>
              <a:t>U bent nu in het tabblad </a:t>
            </a:r>
            <a:r>
              <a:rPr lang="nl-NL" sz="1400" i="1" dirty="0"/>
              <a:t>Gegevens</a:t>
            </a:r>
            <a:r>
              <a:rPr lang="nl-NL" sz="1400" dirty="0"/>
              <a:t> van de zaak.</a:t>
            </a:r>
          </a:p>
          <a:p>
            <a:pPr>
              <a:buClrTx/>
              <a:buSzPct val="100000"/>
              <a:buFont typeface="Arial" panose="020B0604020202020204" pitchFamily="34" charset="0"/>
              <a:buChar char="•"/>
            </a:pPr>
            <a:r>
              <a:rPr lang="nl-NL" sz="1400" dirty="0"/>
              <a:t>Als u op een lopende asielzaak klikt, is bovenstaand scherm (tabblad gegevens) altijd het eerste wat u ziet.</a:t>
            </a:r>
          </a:p>
          <a:p>
            <a:pPr>
              <a:buClrTx/>
              <a:buSzPct val="100000"/>
              <a:buFont typeface="Arial" panose="020B0604020202020204" pitchFamily="34" charset="0"/>
              <a:buChar char="•"/>
            </a:pPr>
            <a:r>
              <a:rPr lang="nl-NL" sz="1400" dirty="0"/>
              <a:t>U kunt gegevens, dossierstukken, status en gezinsleden inzien door op de desbetreffende paarse tabbladen te klikken.</a:t>
            </a:r>
          </a:p>
        </p:txBody>
      </p:sp>
    </p:spTree>
    <p:extLst>
      <p:ext uri="{BB962C8B-B14F-4D97-AF65-F5344CB8AC3E}">
        <p14:creationId xmlns:p14="http://schemas.microsoft.com/office/powerpoint/2010/main" val="19963554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dianummer 5"/>
          <p:cNvSpPr>
            <a:spLocks noGrp="1"/>
          </p:cNvSpPr>
          <p:nvPr>
            <p:ph type="sldNum" sz="quarter" idx="12"/>
          </p:nvPr>
        </p:nvSpPr>
        <p:spPr/>
        <p:txBody>
          <a:bodyPr/>
          <a:lstStyle/>
          <a:p>
            <a:fld id="{10A0A6AF-03C5-477E-939A-E28F7E7F05EA}" type="slidenum">
              <a:rPr lang="nl-NL" smtClean="0"/>
              <a:pPr/>
              <a:t>12</a:t>
            </a:fld>
            <a:endParaRPr lang="nl-NL" dirty="0"/>
          </a:p>
        </p:txBody>
      </p:sp>
      <p:sp>
        <p:nvSpPr>
          <p:cNvPr id="4" name="Rechthoek 3"/>
          <p:cNvSpPr/>
          <p:nvPr/>
        </p:nvSpPr>
        <p:spPr>
          <a:xfrm>
            <a:off x="0" y="509368"/>
            <a:ext cx="6858000" cy="153052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Handleiding</a:t>
            </a:r>
          </a:p>
          <a:p>
            <a:pPr algn="ctr"/>
            <a:endParaRPr lang="nl-NL" sz="1400" dirty="0"/>
          </a:p>
          <a:p>
            <a:pPr algn="ctr"/>
            <a:r>
              <a:rPr lang="nl-NL" sz="3200" b="1" dirty="0"/>
              <a:t>Portaal voor Advocaten</a:t>
            </a:r>
          </a:p>
        </p:txBody>
      </p:sp>
      <p:sp>
        <p:nvSpPr>
          <p:cNvPr id="7" name="Tijdelijke aanduiding voor inhoud 1"/>
          <p:cNvSpPr txBox="1">
            <a:spLocks/>
          </p:cNvSpPr>
          <p:nvPr/>
        </p:nvSpPr>
        <p:spPr>
          <a:xfrm>
            <a:off x="0" y="2075443"/>
            <a:ext cx="6858000" cy="587162"/>
          </a:xfrm>
          <a:prstGeom prst="rect">
            <a:avLst/>
          </a:prstGeom>
        </p:spPr>
        <p:txBody>
          <a:bodyPr numCol="1" anchor="ctr">
            <a:normAutofit/>
          </a:bodyPr>
          <a:lstStyle>
            <a:lvl1pPr marL="316800" indent="-316800" algn="l" defTabSz="914400" rtl="0" eaLnBrk="1" latinLnBrk="0" hangingPunct="1">
              <a:lnSpc>
                <a:spcPct val="90000"/>
              </a:lnSpc>
              <a:spcBef>
                <a:spcPts val="1200"/>
              </a:spcBef>
              <a:buClr>
                <a:schemeClr val="tx2"/>
              </a:buClr>
              <a:buSzPct val="80000"/>
              <a:buFont typeface="Verdana" panose="020B0604030504040204" pitchFamily="34" charset="0"/>
              <a:buChar char="›"/>
              <a:defRPr sz="2400" kern="1200">
                <a:solidFill>
                  <a:schemeClr val="tx1"/>
                </a:solidFill>
                <a:latin typeface="+mn-lt"/>
                <a:ea typeface="+mn-ea"/>
                <a:cs typeface="+mn-cs"/>
              </a:defRPr>
            </a:lvl1pPr>
            <a:lvl2pPr marL="630000" indent="-316800" algn="l" defTabSz="914400" rtl="0" eaLnBrk="1" latinLnBrk="0" hangingPunct="1">
              <a:lnSpc>
                <a:spcPct val="90000"/>
              </a:lnSpc>
              <a:spcBef>
                <a:spcPts val="1000"/>
              </a:spcBef>
              <a:buClr>
                <a:schemeClr val="tx2"/>
              </a:buClr>
              <a:buFont typeface="Verdana" panose="020B0604030504040204" pitchFamily="34" charset="0"/>
              <a:buChar char="–"/>
              <a:defRPr sz="2000" kern="1200">
                <a:solidFill>
                  <a:schemeClr val="tx1"/>
                </a:solidFill>
                <a:latin typeface="+mn-lt"/>
                <a:ea typeface="+mn-ea"/>
                <a:cs typeface="+mn-cs"/>
              </a:defRPr>
            </a:lvl2pPr>
            <a:lvl3pPr marL="946800" indent="-316800" algn="l" defTabSz="914400" rtl="0" eaLnBrk="1" latinLnBrk="0" hangingPunct="1">
              <a:lnSpc>
                <a:spcPct val="90000"/>
              </a:lnSpc>
              <a:spcBef>
                <a:spcPts val="800"/>
              </a:spcBef>
              <a:buClr>
                <a:schemeClr val="tx2"/>
              </a:buClr>
              <a:buFont typeface="Wingdings" panose="05000000000000000000" pitchFamily="2" charset="2"/>
              <a:buChar char="§"/>
              <a:defRPr sz="1800" kern="1200">
                <a:solidFill>
                  <a:schemeClr val="tx1"/>
                </a:solidFill>
                <a:latin typeface="+mn-lt"/>
                <a:ea typeface="+mn-ea"/>
                <a:cs typeface="+mn-cs"/>
              </a:defRPr>
            </a:lvl3pPr>
            <a:lvl4pPr marL="1260000" indent="-316800" algn="l" defTabSz="914400" rtl="0" eaLnBrk="1" latinLnBrk="0" hangingPunct="1">
              <a:lnSpc>
                <a:spcPct val="9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4pPr>
            <a:lvl5pPr marL="1576800" indent="-316800" algn="l" defTabSz="914400" rtl="0" eaLnBrk="1" latinLnBrk="0" hangingPunct="1">
              <a:lnSpc>
                <a:spcPct val="90000"/>
              </a:lnSpc>
              <a:spcBef>
                <a:spcPts val="600"/>
              </a:spcBef>
              <a:buFont typeface="Verdana" panose="020B0604030504040204" pitchFamily="34" charset="0"/>
              <a:buChar char="–"/>
              <a:defRPr sz="1600" kern="1200">
                <a:solidFill>
                  <a:schemeClr val="tx2"/>
                </a:solidFill>
                <a:latin typeface="+mn-lt"/>
                <a:ea typeface="+mn-ea"/>
                <a:cs typeface="+mn-cs"/>
              </a:defRPr>
            </a:lvl5pPr>
            <a:lvl6pPr marL="1890000" indent="-316800" algn="l" defTabSz="914400" rtl="0" eaLnBrk="1" latinLnBrk="0" hangingPunct="1">
              <a:lnSpc>
                <a:spcPct val="90000"/>
              </a:lnSpc>
              <a:spcBef>
                <a:spcPts val="600"/>
              </a:spcBef>
              <a:buFont typeface="Arial" panose="020B0604020202020204" pitchFamily="34" charset="0"/>
              <a:buChar char="•"/>
              <a:defRPr sz="1400" kern="1200">
                <a:solidFill>
                  <a:schemeClr val="tx1">
                    <a:lumMod val="50000"/>
                    <a:lumOff val="50000"/>
                  </a:schemeClr>
                </a:solidFill>
                <a:latin typeface="+mn-lt"/>
                <a:ea typeface="+mn-ea"/>
                <a:cs typeface="+mn-cs"/>
              </a:defRPr>
            </a:lvl6pPr>
            <a:lvl7pPr marL="72000" indent="-72000" algn="l" defTabSz="914400" rtl="0" eaLnBrk="1" latinLnBrk="0" hangingPunct="1">
              <a:lnSpc>
                <a:spcPct val="90000"/>
              </a:lnSpc>
              <a:spcBef>
                <a:spcPts val="600"/>
              </a:spcBef>
              <a:buSzPct val="25000"/>
              <a:buFont typeface="Verdana" panose="020B0604030504040204" pitchFamily="34" charset="0"/>
              <a:buChar char=" "/>
              <a:defRPr sz="1200" b="1" i="0" kern="1200">
                <a:solidFill>
                  <a:schemeClr val="tx2"/>
                </a:solidFill>
                <a:latin typeface="+mn-lt"/>
                <a:ea typeface="+mn-ea"/>
                <a:cs typeface="+mn-cs"/>
              </a:defRPr>
            </a:lvl7pPr>
            <a:lvl8pPr marL="72000" indent="-72000" algn="l" defTabSz="914400" rtl="0" eaLnBrk="1" latinLnBrk="0" hangingPunct="1">
              <a:lnSpc>
                <a:spcPct val="90000"/>
              </a:lnSpc>
              <a:spcBef>
                <a:spcPts val="600"/>
              </a:spcBef>
              <a:buSzPct val="25000"/>
              <a:buFont typeface="Verdana" panose="020B0604030504040204" pitchFamily="34" charset="0"/>
              <a:buChar char=" "/>
              <a:defRPr sz="1200" i="0" kern="1200">
                <a:solidFill>
                  <a:schemeClr val="tx1">
                    <a:lumMod val="65000"/>
                    <a:lumOff val="35000"/>
                  </a:schemeClr>
                </a:solidFill>
                <a:latin typeface="+mn-lt"/>
                <a:ea typeface="+mn-ea"/>
                <a:cs typeface="+mn-cs"/>
              </a:defRPr>
            </a:lvl8pPr>
            <a:lvl9pPr marL="216000" indent="-144000" algn="l" defTabSz="914400" rtl="0" eaLnBrk="1" latinLnBrk="0" hangingPunct="1">
              <a:lnSpc>
                <a:spcPct val="90000"/>
              </a:lnSpc>
              <a:spcBef>
                <a:spcPts val="600"/>
              </a:spcBef>
              <a:buClr>
                <a:schemeClr val="tx2"/>
              </a:buClr>
              <a:buFont typeface="Verdana" panose="020B0604030504040204" pitchFamily="34" charset="0"/>
              <a:buChar char="–"/>
              <a:defRPr sz="1200" i="0" kern="1200">
                <a:solidFill>
                  <a:schemeClr val="tx1">
                    <a:lumMod val="65000"/>
                    <a:lumOff val="35000"/>
                  </a:schemeClr>
                </a:solidFill>
                <a:latin typeface="+mn-lt"/>
                <a:ea typeface="+mn-ea"/>
                <a:cs typeface="+mn-cs"/>
              </a:defRPr>
            </a:lvl9pPr>
          </a:lstStyle>
          <a:p>
            <a:pPr marL="0" indent="0" algn="ctr">
              <a:buClr>
                <a:schemeClr val="bg1"/>
              </a:buClr>
              <a:buNone/>
            </a:pPr>
            <a:r>
              <a:rPr lang="nl-NL" sz="1800" b="1" dirty="0">
                <a:solidFill>
                  <a:schemeClr val="tx2"/>
                </a:solidFill>
              </a:rPr>
              <a:t>Hoe werkt het?</a:t>
            </a:r>
          </a:p>
        </p:txBody>
      </p:sp>
      <p:sp>
        <p:nvSpPr>
          <p:cNvPr id="5" name="Tijdelijke aanduiding voor inhoud 1"/>
          <p:cNvSpPr txBox="1">
            <a:spLocks/>
          </p:cNvSpPr>
          <p:nvPr/>
        </p:nvSpPr>
        <p:spPr>
          <a:xfrm>
            <a:off x="0" y="2662605"/>
            <a:ext cx="6858000" cy="544591"/>
          </a:xfrm>
          <a:prstGeom prst="rect">
            <a:avLst/>
          </a:prstGeom>
        </p:spPr>
        <p:txBody>
          <a:bodyPr numCol="1" anchor="ctr">
            <a:normAutofit/>
          </a:bodyPr>
          <a:lstStyle>
            <a:lvl1pPr marL="316800" indent="-316800" algn="l" defTabSz="914400" rtl="0" eaLnBrk="1" latinLnBrk="0" hangingPunct="1">
              <a:lnSpc>
                <a:spcPct val="90000"/>
              </a:lnSpc>
              <a:spcBef>
                <a:spcPts val="1200"/>
              </a:spcBef>
              <a:buClr>
                <a:schemeClr val="tx2"/>
              </a:buClr>
              <a:buSzPct val="80000"/>
              <a:buFont typeface="Verdana" panose="020B0604030504040204" pitchFamily="34" charset="0"/>
              <a:buChar char="›"/>
              <a:defRPr sz="2400" kern="1200">
                <a:solidFill>
                  <a:schemeClr val="tx1"/>
                </a:solidFill>
                <a:latin typeface="+mn-lt"/>
                <a:ea typeface="+mn-ea"/>
                <a:cs typeface="+mn-cs"/>
              </a:defRPr>
            </a:lvl1pPr>
            <a:lvl2pPr marL="630000" indent="-316800" algn="l" defTabSz="914400" rtl="0" eaLnBrk="1" latinLnBrk="0" hangingPunct="1">
              <a:lnSpc>
                <a:spcPct val="90000"/>
              </a:lnSpc>
              <a:spcBef>
                <a:spcPts val="1000"/>
              </a:spcBef>
              <a:buClr>
                <a:schemeClr val="tx2"/>
              </a:buClr>
              <a:buFont typeface="Verdana" panose="020B0604030504040204" pitchFamily="34" charset="0"/>
              <a:buChar char="–"/>
              <a:defRPr sz="2000" kern="1200">
                <a:solidFill>
                  <a:schemeClr val="tx1"/>
                </a:solidFill>
                <a:latin typeface="+mn-lt"/>
                <a:ea typeface="+mn-ea"/>
                <a:cs typeface="+mn-cs"/>
              </a:defRPr>
            </a:lvl2pPr>
            <a:lvl3pPr marL="946800" indent="-316800" algn="l" defTabSz="914400" rtl="0" eaLnBrk="1" latinLnBrk="0" hangingPunct="1">
              <a:lnSpc>
                <a:spcPct val="90000"/>
              </a:lnSpc>
              <a:spcBef>
                <a:spcPts val="800"/>
              </a:spcBef>
              <a:buClr>
                <a:schemeClr val="tx2"/>
              </a:buClr>
              <a:buFont typeface="Wingdings" panose="05000000000000000000" pitchFamily="2" charset="2"/>
              <a:buChar char="§"/>
              <a:defRPr sz="1800" kern="1200">
                <a:solidFill>
                  <a:schemeClr val="tx1"/>
                </a:solidFill>
                <a:latin typeface="+mn-lt"/>
                <a:ea typeface="+mn-ea"/>
                <a:cs typeface="+mn-cs"/>
              </a:defRPr>
            </a:lvl3pPr>
            <a:lvl4pPr marL="1260000" indent="-316800" algn="l" defTabSz="914400" rtl="0" eaLnBrk="1" latinLnBrk="0" hangingPunct="1">
              <a:lnSpc>
                <a:spcPct val="9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4pPr>
            <a:lvl5pPr marL="1576800" indent="-316800" algn="l" defTabSz="914400" rtl="0" eaLnBrk="1" latinLnBrk="0" hangingPunct="1">
              <a:lnSpc>
                <a:spcPct val="90000"/>
              </a:lnSpc>
              <a:spcBef>
                <a:spcPts val="600"/>
              </a:spcBef>
              <a:buFont typeface="Verdana" panose="020B0604030504040204" pitchFamily="34" charset="0"/>
              <a:buChar char="–"/>
              <a:defRPr sz="1600" kern="1200">
                <a:solidFill>
                  <a:schemeClr val="tx2"/>
                </a:solidFill>
                <a:latin typeface="+mn-lt"/>
                <a:ea typeface="+mn-ea"/>
                <a:cs typeface="+mn-cs"/>
              </a:defRPr>
            </a:lvl5pPr>
            <a:lvl6pPr marL="1890000" indent="-316800" algn="l" defTabSz="914400" rtl="0" eaLnBrk="1" latinLnBrk="0" hangingPunct="1">
              <a:lnSpc>
                <a:spcPct val="90000"/>
              </a:lnSpc>
              <a:spcBef>
                <a:spcPts val="600"/>
              </a:spcBef>
              <a:buFont typeface="Arial" panose="020B0604020202020204" pitchFamily="34" charset="0"/>
              <a:buChar char="•"/>
              <a:defRPr sz="1400" kern="1200">
                <a:solidFill>
                  <a:schemeClr val="tx1">
                    <a:lumMod val="50000"/>
                    <a:lumOff val="50000"/>
                  </a:schemeClr>
                </a:solidFill>
                <a:latin typeface="+mn-lt"/>
                <a:ea typeface="+mn-ea"/>
                <a:cs typeface="+mn-cs"/>
              </a:defRPr>
            </a:lvl6pPr>
            <a:lvl7pPr marL="72000" indent="-72000" algn="l" defTabSz="914400" rtl="0" eaLnBrk="1" latinLnBrk="0" hangingPunct="1">
              <a:lnSpc>
                <a:spcPct val="90000"/>
              </a:lnSpc>
              <a:spcBef>
                <a:spcPts val="600"/>
              </a:spcBef>
              <a:buSzPct val="25000"/>
              <a:buFont typeface="Verdana" panose="020B0604030504040204" pitchFamily="34" charset="0"/>
              <a:buChar char=" "/>
              <a:defRPr sz="1200" b="1" i="0" kern="1200">
                <a:solidFill>
                  <a:schemeClr val="tx2"/>
                </a:solidFill>
                <a:latin typeface="+mn-lt"/>
                <a:ea typeface="+mn-ea"/>
                <a:cs typeface="+mn-cs"/>
              </a:defRPr>
            </a:lvl7pPr>
            <a:lvl8pPr marL="72000" indent="-72000" algn="l" defTabSz="914400" rtl="0" eaLnBrk="1" latinLnBrk="0" hangingPunct="1">
              <a:lnSpc>
                <a:spcPct val="90000"/>
              </a:lnSpc>
              <a:spcBef>
                <a:spcPts val="600"/>
              </a:spcBef>
              <a:buSzPct val="25000"/>
              <a:buFont typeface="Verdana" panose="020B0604030504040204" pitchFamily="34" charset="0"/>
              <a:buChar char=" "/>
              <a:defRPr sz="1200" i="0" kern="1200">
                <a:solidFill>
                  <a:schemeClr val="tx1">
                    <a:lumMod val="65000"/>
                    <a:lumOff val="35000"/>
                  </a:schemeClr>
                </a:solidFill>
                <a:latin typeface="+mn-lt"/>
                <a:ea typeface="+mn-ea"/>
                <a:cs typeface="+mn-cs"/>
              </a:defRPr>
            </a:lvl8pPr>
            <a:lvl9pPr marL="216000" indent="-144000" algn="l" defTabSz="914400" rtl="0" eaLnBrk="1" latinLnBrk="0" hangingPunct="1">
              <a:lnSpc>
                <a:spcPct val="90000"/>
              </a:lnSpc>
              <a:spcBef>
                <a:spcPts val="600"/>
              </a:spcBef>
              <a:buClr>
                <a:schemeClr val="tx2"/>
              </a:buClr>
              <a:buFont typeface="Verdana" panose="020B0604030504040204" pitchFamily="34" charset="0"/>
              <a:buChar char="–"/>
              <a:defRPr sz="1200" i="0" kern="1200">
                <a:solidFill>
                  <a:schemeClr val="tx1">
                    <a:lumMod val="65000"/>
                    <a:lumOff val="35000"/>
                  </a:schemeClr>
                </a:solidFill>
                <a:latin typeface="+mn-lt"/>
                <a:ea typeface="+mn-ea"/>
                <a:cs typeface="+mn-cs"/>
              </a:defRPr>
            </a:lvl9pPr>
          </a:lstStyle>
          <a:p>
            <a:pPr marL="0" indent="0" algn="ctr">
              <a:buClr>
                <a:schemeClr val="bg1"/>
              </a:buClr>
              <a:buNone/>
            </a:pPr>
            <a:r>
              <a:rPr lang="nl-NL" sz="1800" b="1" dirty="0"/>
              <a:t>Dossierstukken in lopende asielzaak</a:t>
            </a:r>
            <a:endParaRPr lang="nl-NL" sz="1800" b="1" dirty="0">
              <a:solidFill>
                <a:schemeClr val="dk1"/>
              </a:solidFill>
            </a:endParaRPr>
          </a:p>
        </p:txBody>
      </p:sp>
      <p:grpSp>
        <p:nvGrpSpPr>
          <p:cNvPr id="8" name="Groep 7"/>
          <p:cNvGrpSpPr/>
          <p:nvPr/>
        </p:nvGrpSpPr>
        <p:grpSpPr>
          <a:xfrm>
            <a:off x="0" y="3715638"/>
            <a:ext cx="6858000" cy="3628482"/>
            <a:chOff x="0" y="0"/>
            <a:chExt cx="12961938" cy="6858000"/>
          </a:xfrm>
        </p:grpSpPr>
        <p:pic>
          <p:nvPicPr>
            <p:cNvPr id="9" name="Picture 2" descr="Laptop background connected to internet Free Vector"/>
            <p:cNvPicPr>
              <a:picLocks noChangeAspect="1" noChangeArrowheads="1"/>
            </p:cNvPicPr>
            <p:nvPr/>
          </p:nvPicPr>
          <p:blipFill rotWithShape="1">
            <a:blip r:embed="rId2">
              <a:extLst>
                <a:ext uri="{28A0092B-C50C-407E-A947-70E740481C1C}">
                  <a14:useLocalDpi xmlns:a14="http://schemas.microsoft.com/office/drawing/2010/main" val="0"/>
                </a:ext>
              </a:extLst>
            </a:blip>
            <a:srcRect t="36152" b="10921"/>
            <a:stretch/>
          </p:blipFill>
          <p:spPr bwMode="auto">
            <a:xfrm>
              <a:off x="0" y="0"/>
              <a:ext cx="12961938" cy="6858000"/>
            </a:xfrm>
            <a:prstGeom prst="rect">
              <a:avLst/>
            </a:prstGeom>
            <a:noFill/>
            <a:extLst>
              <a:ext uri="{909E8E84-426E-40DD-AFC4-6F175D3DCCD1}">
                <a14:hiddenFill xmlns:a14="http://schemas.microsoft.com/office/drawing/2010/main">
                  <a:solidFill>
                    <a:srgbClr val="FFFFFF"/>
                  </a:solidFill>
                </a14:hiddenFill>
              </a:ext>
            </a:extLst>
          </p:spPr>
        </p:pic>
        <p:sp>
          <p:nvSpPr>
            <p:cNvPr id="10" name="Rechthoek 9"/>
            <p:cNvSpPr/>
            <p:nvPr/>
          </p:nvSpPr>
          <p:spPr>
            <a:xfrm>
              <a:off x="3719512" y="1781174"/>
              <a:ext cx="3571874" cy="1276351"/>
            </a:xfrm>
            <a:prstGeom prst="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Bef>
                  <a:spcPts val="600"/>
                </a:spcBef>
              </a:pPr>
              <a:endParaRPr lang="nl-NL" sz="1400">
                <a:solidFill>
                  <a:schemeClr val="tx1"/>
                </a:solidFill>
              </a:endParaRPr>
            </a:p>
          </p:txBody>
        </p:sp>
        <p:pic>
          <p:nvPicPr>
            <p:cNvPr id="11" name="Tijdelijke aanduiding voor inhoud 3"/>
            <p:cNvPicPr>
              <a:picLocks noChangeAspect="1"/>
            </p:cNvPicPr>
            <p:nvPr/>
          </p:nvPicPr>
          <p:blipFill rotWithShape="1">
            <a:blip r:embed="rId3"/>
            <a:srcRect l="3432" t="12476" r="5601" b="5510"/>
            <a:stretch/>
          </p:blipFill>
          <p:spPr>
            <a:xfrm>
              <a:off x="3476201" y="520699"/>
              <a:ext cx="5901070" cy="3657601"/>
            </a:xfrm>
            <a:prstGeom prst="rect">
              <a:avLst/>
            </a:prstGeom>
          </p:spPr>
        </p:pic>
      </p:grpSp>
      <p:sp>
        <p:nvSpPr>
          <p:cNvPr id="12" name="Tijdelijke aanduiding voor inhoud 1"/>
          <p:cNvSpPr txBox="1">
            <a:spLocks/>
          </p:cNvSpPr>
          <p:nvPr/>
        </p:nvSpPr>
        <p:spPr>
          <a:xfrm>
            <a:off x="501534" y="7615419"/>
            <a:ext cx="6108816" cy="2480336"/>
          </a:xfrm>
          <a:prstGeom prst="rect">
            <a:avLst/>
          </a:prstGeom>
        </p:spPr>
        <p:txBody>
          <a:bodyPr numCol="1" anchor="t">
            <a:noAutofit/>
          </a:bodyPr>
          <a:lstStyle>
            <a:lvl1pPr marL="316800" indent="-316800" algn="l" defTabSz="914400" rtl="0" eaLnBrk="1" latinLnBrk="0" hangingPunct="1">
              <a:lnSpc>
                <a:spcPct val="90000"/>
              </a:lnSpc>
              <a:spcBef>
                <a:spcPts val="1200"/>
              </a:spcBef>
              <a:buClr>
                <a:schemeClr val="tx2"/>
              </a:buClr>
              <a:buSzPct val="80000"/>
              <a:buFont typeface="Verdana" panose="020B0604030504040204" pitchFamily="34" charset="0"/>
              <a:buChar char="›"/>
              <a:defRPr sz="2400" kern="1200">
                <a:solidFill>
                  <a:schemeClr val="tx1"/>
                </a:solidFill>
                <a:latin typeface="+mn-lt"/>
                <a:ea typeface="+mn-ea"/>
                <a:cs typeface="+mn-cs"/>
              </a:defRPr>
            </a:lvl1pPr>
            <a:lvl2pPr marL="630000" indent="-316800" algn="l" defTabSz="914400" rtl="0" eaLnBrk="1" latinLnBrk="0" hangingPunct="1">
              <a:lnSpc>
                <a:spcPct val="90000"/>
              </a:lnSpc>
              <a:spcBef>
                <a:spcPts val="1000"/>
              </a:spcBef>
              <a:buClr>
                <a:schemeClr val="tx2"/>
              </a:buClr>
              <a:buFont typeface="Verdana" panose="020B0604030504040204" pitchFamily="34" charset="0"/>
              <a:buChar char="–"/>
              <a:defRPr sz="2000" kern="1200">
                <a:solidFill>
                  <a:schemeClr val="tx1"/>
                </a:solidFill>
                <a:latin typeface="+mn-lt"/>
                <a:ea typeface="+mn-ea"/>
                <a:cs typeface="+mn-cs"/>
              </a:defRPr>
            </a:lvl2pPr>
            <a:lvl3pPr marL="946800" indent="-316800" algn="l" defTabSz="914400" rtl="0" eaLnBrk="1" latinLnBrk="0" hangingPunct="1">
              <a:lnSpc>
                <a:spcPct val="90000"/>
              </a:lnSpc>
              <a:spcBef>
                <a:spcPts val="800"/>
              </a:spcBef>
              <a:buClr>
                <a:schemeClr val="tx2"/>
              </a:buClr>
              <a:buFont typeface="Wingdings" panose="05000000000000000000" pitchFamily="2" charset="2"/>
              <a:buChar char="§"/>
              <a:defRPr sz="1800" kern="1200">
                <a:solidFill>
                  <a:schemeClr val="tx1"/>
                </a:solidFill>
                <a:latin typeface="+mn-lt"/>
                <a:ea typeface="+mn-ea"/>
                <a:cs typeface="+mn-cs"/>
              </a:defRPr>
            </a:lvl3pPr>
            <a:lvl4pPr marL="1260000" indent="-316800" algn="l" defTabSz="914400" rtl="0" eaLnBrk="1" latinLnBrk="0" hangingPunct="1">
              <a:lnSpc>
                <a:spcPct val="9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4pPr>
            <a:lvl5pPr marL="1576800" indent="-316800" algn="l" defTabSz="914400" rtl="0" eaLnBrk="1" latinLnBrk="0" hangingPunct="1">
              <a:lnSpc>
                <a:spcPct val="90000"/>
              </a:lnSpc>
              <a:spcBef>
                <a:spcPts val="600"/>
              </a:spcBef>
              <a:buFont typeface="Verdana" panose="020B0604030504040204" pitchFamily="34" charset="0"/>
              <a:buChar char="–"/>
              <a:defRPr sz="1600" kern="1200">
                <a:solidFill>
                  <a:schemeClr val="tx2"/>
                </a:solidFill>
                <a:latin typeface="+mn-lt"/>
                <a:ea typeface="+mn-ea"/>
                <a:cs typeface="+mn-cs"/>
              </a:defRPr>
            </a:lvl5pPr>
            <a:lvl6pPr marL="1890000" indent="-316800" algn="l" defTabSz="914400" rtl="0" eaLnBrk="1" latinLnBrk="0" hangingPunct="1">
              <a:lnSpc>
                <a:spcPct val="90000"/>
              </a:lnSpc>
              <a:spcBef>
                <a:spcPts val="600"/>
              </a:spcBef>
              <a:buFont typeface="Arial" panose="020B0604020202020204" pitchFamily="34" charset="0"/>
              <a:buChar char="•"/>
              <a:defRPr sz="1400" kern="1200">
                <a:solidFill>
                  <a:schemeClr val="tx1">
                    <a:lumMod val="50000"/>
                    <a:lumOff val="50000"/>
                  </a:schemeClr>
                </a:solidFill>
                <a:latin typeface="+mn-lt"/>
                <a:ea typeface="+mn-ea"/>
                <a:cs typeface="+mn-cs"/>
              </a:defRPr>
            </a:lvl6pPr>
            <a:lvl7pPr marL="72000" indent="-72000" algn="l" defTabSz="914400" rtl="0" eaLnBrk="1" latinLnBrk="0" hangingPunct="1">
              <a:lnSpc>
                <a:spcPct val="90000"/>
              </a:lnSpc>
              <a:spcBef>
                <a:spcPts val="600"/>
              </a:spcBef>
              <a:buSzPct val="25000"/>
              <a:buFont typeface="Verdana" panose="020B0604030504040204" pitchFamily="34" charset="0"/>
              <a:buChar char=" "/>
              <a:defRPr sz="1200" b="1" i="0" kern="1200">
                <a:solidFill>
                  <a:schemeClr val="tx2"/>
                </a:solidFill>
                <a:latin typeface="+mn-lt"/>
                <a:ea typeface="+mn-ea"/>
                <a:cs typeface="+mn-cs"/>
              </a:defRPr>
            </a:lvl7pPr>
            <a:lvl8pPr marL="72000" indent="-72000" algn="l" defTabSz="914400" rtl="0" eaLnBrk="1" latinLnBrk="0" hangingPunct="1">
              <a:lnSpc>
                <a:spcPct val="90000"/>
              </a:lnSpc>
              <a:spcBef>
                <a:spcPts val="600"/>
              </a:spcBef>
              <a:buSzPct val="25000"/>
              <a:buFont typeface="Verdana" panose="020B0604030504040204" pitchFamily="34" charset="0"/>
              <a:buChar char=" "/>
              <a:defRPr sz="1200" i="0" kern="1200">
                <a:solidFill>
                  <a:schemeClr val="tx1">
                    <a:lumMod val="65000"/>
                    <a:lumOff val="35000"/>
                  </a:schemeClr>
                </a:solidFill>
                <a:latin typeface="+mn-lt"/>
                <a:ea typeface="+mn-ea"/>
                <a:cs typeface="+mn-cs"/>
              </a:defRPr>
            </a:lvl8pPr>
            <a:lvl9pPr marL="216000" indent="-144000" algn="l" defTabSz="914400" rtl="0" eaLnBrk="1" latinLnBrk="0" hangingPunct="1">
              <a:lnSpc>
                <a:spcPct val="90000"/>
              </a:lnSpc>
              <a:spcBef>
                <a:spcPts val="600"/>
              </a:spcBef>
              <a:buClr>
                <a:schemeClr val="tx2"/>
              </a:buClr>
              <a:buFont typeface="Verdana" panose="020B0604030504040204" pitchFamily="34" charset="0"/>
              <a:buChar char="–"/>
              <a:defRPr sz="1200" i="0" kern="1200">
                <a:solidFill>
                  <a:schemeClr val="tx1">
                    <a:lumMod val="65000"/>
                    <a:lumOff val="35000"/>
                  </a:schemeClr>
                </a:solidFill>
                <a:latin typeface="+mn-lt"/>
                <a:ea typeface="+mn-ea"/>
                <a:cs typeface="+mn-cs"/>
              </a:defRPr>
            </a:lvl9pPr>
          </a:lstStyle>
          <a:p>
            <a:pPr>
              <a:buClrTx/>
              <a:buSzPct val="100000"/>
              <a:buFont typeface="Arial" panose="020B0604020202020204" pitchFamily="34" charset="0"/>
              <a:buChar char="•"/>
            </a:pPr>
            <a:r>
              <a:rPr lang="nl-NL" sz="1400" dirty="0"/>
              <a:t>In de afbeelding hierboven ziet u het tabblad </a:t>
            </a:r>
            <a:r>
              <a:rPr lang="nl-NL" sz="1400" i="1" dirty="0"/>
              <a:t>Dossierstukken</a:t>
            </a:r>
            <a:r>
              <a:rPr lang="nl-NL" sz="1400" dirty="0"/>
              <a:t> van de zaak.</a:t>
            </a:r>
          </a:p>
          <a:p>
            <a:pPr>
              <a:buClrTx/>
              <a:buSzPct val="100000"/>
              <a:buFont typeface="Arial" panose="020B0604020202020204" pitchFamily="34" charset="0"/>
              <a:buChar char="•"/>
            </a:pPr>
            <a:r>
              <a:rPr lang="nl-NL" sz="1400" dirty="0"/>
              <a:t>U kunt hier alle inkomende en uitgaande dossierstukken inzien en downloaden. In de toekomst wordt het ook mogelijk om alle dossierstukken in één keer te downloaden. </a:t>
            </a:r>
          </a:p>
          <a:p>
            <a:pPr>
              <a:buClrTx/>
              <a:buSzPct val="100000"/>
              <a:buFont typeface="Arial" panose="020B0604020202020204" pitchFamily="34" charset="0"/>
              <a:buChar char="•"/>
            </a:pPr>
            <a:r>
              <a:rPr lang="nl-NL" sz="1400" dirty="0"/>
              <a:t>U kunt links filteren op inkomende en uitgaande dossierstukken. Ook kunt u sorteren op datum door op het pijltje rechts naast datum te klikken. </a:t>
            </a:r>
          </a:p>
          <a:p>
            <a:pPr>
              <a:buClrTx/>
              <a:buSzPct val="100000"/>
              <a:buFont typeface="Arial" panose="020B0604020202020204" pitchFamily="34" charset="0"/>
              <a:buChar char="•"/>
            </a:pPr>
            <a:r>
              <a:rPr lang="nl-NL" sz="1400" dirty="0"/>
              <a:t>Mist u een dossierstuk dat u hier wel had verwacht? Neem dan contact op met de hulplijn via pva@ind.nl.</a:t>
            </a:r>
          </a:p>
        </p:txBody>
      </p:sp>
    </p:spTree>
    <p:extLst>
      <p:ext uri="{BB962C8B-B14F-4D97-AF65-F5344CB8AC3E}">
        <p14:creationId xmlns:p14="http://schemas.microsoft.com/office/powerpoint/2010/main" val="41439254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dianummer 5"/>
          <p:cNvSpPr>
            <a:spLocks noGrp="1"/>
          </p:cNvSpPr>
          <p:nvPr>
            <p:ph type="sldNum" sz="quarter" idx="12"/>
          </p:nvPr>
        </p:nvSpPr>
        <p:spPr/>
        <p:txBody>
          <a:bodyPr/>
          <a:lstStyle/>
          <a:p>
            <a:fld id="{10A0A6AF-03C5-477E-939A-E28F7E7F05EA}" type="slidenum">
              <a:rPr lang="nl-NL" smtClean="0"/>
              <a:pPr/>
              <a:t>13</a:t>
            </a:fld>
            <a:endParaRPr lang="nl-NL" dirty="0"/>
          </a:p>
        </p:txBody>
      </p:sp>
      <p:sp>
        <p:nvSpPr>
          <p:cNvPr id="4" name="Rechthoek 3"/>
          <p:cNvSpPr/>
          <p:nvPr/>
        </p:nvSpPr>
        <p:spPr>
          <a:xfrm>
            <a:off x="0" y="509368"/>
            <a:ext cx="6858000" cy="153052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Handleiding</a:t>
            </a:r>
          </a:p>
          <a:p>
            <a:pPr algn="ctr"/>
            <a:endParaRPr lang="nl-NL" sz="1400" dirty="0"/>
          </a:p>
          <a:p>
            <a:pPr algn="ctr"/>
            <a:r>
              <a:rPr lang="nl-NL" sz="3200" b="1" dirty="0"/>
              <a:t>Portaal voor Advocaten</a:t>
            </a:r>
          </a:p>
        </p:txBody>
      </p:sp>
      <p:sp>
        <p:nvSpPr>
          <p:cNvPr id="7" name="Tijdelijke aanduiding voor inhoud 1"/>
          <p:cNvSpPr txBox="1">
            <a:spLocks/>
          </p:cNvSpPr>
          <p:nvPr/>
        </p:nvSpPr>
        <p:spPr>
          <a:xfrm>
            <a:off x="0" y="2075443"/>
            <a:ext cx="6858000" cy="587162"/>
          </a:xfrm>
          <a:prstGeom prst="rect">
            <a:avLst/>
          </a:prstGeom>
        </p:spPr>
        <p:txBody>
          <a:bodyPr numCol="1" anchor="ctr">
            <a:normAutofit/>
          </a:bodyPr>
          <a:lstStyle>
            <a:lvl1pPr marL="316800" indent="-316800" algn="l" defTabSz="914400" rtl="0" eaLnBrk="1" latinLnBrk="0" hangingPunct="1">
              <a:lnSpc>
                <a:spcPct val="90000"/>
              </a:lnSpc>
              <a:spcBef>
                <a:spcPts val="1200"/>
              </a:spcBef>
              <a:buClr>
                <a:schemeClr val="tx2"/>
              </a:buClr>
              <a:buSzPct val="80000"/>
              <a:buFont typeface="Verdana" panose="020B0604030504040204" pitchFamily="34" charset="0"/>
              <a:buChar char="›"/>
              <a:defRPr sz="2400" kern="1200">
                <a:solidFill>
                  <a:schemeClr val="tx1"/>
                </a:solidFill>
                <a:latin typeface="+mn-lt"/>
                <a:ea typeface="+mn-ea"/>
                <a:cs typeface="+mn-cs"/>
              </a:defRPr>
            </a:lvl1pPr>
            <a:lvl2pPr marL="630000" indent="-316800" algn="l" defTabSz="914400" rtl="0" eaLnBrk="1" latinLnBrk="0" hangingPunct="1">
              <a:lnSpc>
                <a:spcPct val="90000"/>
              </a:lnSpc>
              <a:spcBef>
                <a:spcPts val="1000"/>
              </a:spcBef>
              <a:buClr>
                <a:schemeClr val="tx2"/>
              </a:buClr>
              <a:buFont typeface="Verdana" panose="020B0604030504040204" pitchFamily="34" charset="0"/>
              <a:buChar char="–"/>
              <a:defRPr sz="2000" kern="1200">
                <a:solidFill>
                  <a:schemeClr val="tx1"/>
                </a:solidFill>
                <a:latin typeface="+mn-lt"/>
                <a:ea typeface="+mn-ea"/>
                <a:cs typeface="+mn-cs"/>
              </a:defRPr>
            </a:lvl2pPr>
            <a:lvl3pPr marL="946800" indent="-316800" algn="l" defTabSz="914400" rtl="0" eaLnBrk="1" latinLnBrk="0" hangingPunct="1">
              <a:lnSpc>
                <a:spcPct val="90000"/>
              </a:lnSpc>
              <a:spcBef>
                <a:spcPts val="800"/>
              </a:spcBef>
              <a:buClr>
                <a:schemeClr val="tx2"/>
              </a:buClr>
              <a:buFont typeface="Wingdings" panose="05000000000000000000" pitchFamily="2" charset="2"/>
              <a:buChar char="§"/>
              <a:defRPr sz="1800" kern="1200">
                <a:solidFill>
                  <a:schemeClr val="tx1"/>
                </a:solidFill>
                <a:latin typeface="+mn-lt"/>
                <a:ea typeface="+mn-ea"/>
                <a:cs typeface="+mn-cs"/>
              </a:defRPr>
            </a:lvl3pPr>
            <a:lvl4pPr marL="1260000" indent="-316800" algn="l" defTabSz="914400" rtl="0" eaLnBrk="1" latinLnBrk="0" hangingPunct="1">
              <a:lnSpc>
                <a:spcPct val="9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4pPr>
            <a:lvl5pPr marL="1576800" indent="-316800" algn="l" defTabSz="914400" rtl="0" eaLnBrk="1" latinLnBrk="0" hangingPunct="1">
              <a:lnSpc>
                <a:spcPct val="90000"/>
              </a:lnSpc>
              <a:spcBef>
                <a:spcPts val="600"/>
              </a:spcBef>
              <a:buFont typeface="Verdana" panose="020B0604030504040204" pitchFamily="34" charset="0"/>
              <a:buChar char="–"/>
              <a:defRPr sz="1600" kern="1200">
                <a:solidFill>
                  <a:schemeClr val="tx2"/>
                </a:solidFill>
                <a:latin typeface="+mn-lt"/>
                <a:ea typeface="+mn-ea"/>
                <a:cs typeface="+mn-cs"/>
              </a:defRPr>
            </a:lvl5pPr>
            <a:lvl6pPr marL="1890000" indent="-316800" algn="l" defTabSz="914400" rtl="0" eaLnBrk="1" latinLnBrk="0" hangingPunct="1">
              <a:lnSpc>
                <a:spcPct val="90000"/>
              </a:lnSpc>
              <a:spcBef>
                <a:spcPts val="600"/>
              </a:spcBef>
              <a:buFont typeface="Arial" panose="020B0604020202020204" pitchFamily="34" charset="0"/>
              <a:buChar char="•"/>
              <a:defRPr sz="1400" kern="1200">
                <a:solidFill>
                  <a:schemeClr val="tx1">
                    <a:lumMod val="50000"/>
                    <a:lumOff val="50000"/>
                  </a:schemeClr>
                </a:solidFill>
                <a:latin typeface="+mn-lt"/>
                <a:ea typeface="+mn-ea"/>
                <a:cs typeface="+mn-cs"/>
              </a:defRPr>
            </a:lvl6pPr>
            <a:lvl7pPr marL="72000" indent="-72000" algn="l" defTabSz="914400" rtl="0" eaLnBrk="1" latinLnBrk="0" hangingPunct="1">
              <a:lnSpc>
                <a:spcPct val="90000"/>
              </a:lnSpc>
              <a:spcBef>
                <a:spcPts val="600"/>
              </a:spcBef>
              <a:buSzPct val="25000"/>
              <a:buFont typeface="Verdana" panose="020B0604030504040204" pitchFamily="34" charset="0"/>
              <a:buChar char=" "/>
              <a:defRPr sz="1200" b="1" i="0" kern="1200">
                <a:solidFill>
                  <a:schemeClr val="tx2"/>
                </a:solidFill>
                <a:latin typeface="+mn-lt"/>
                <a:ea typeface="+mn-ea"/>
                <a:cs typeface="+mn-cs"/>
              </a:defRPr>
            </a:lvl7pPr>
            <a:lvl8pPr marL="72000" indent="-72000" algn="l" defTabSz="914400" rtl="0" eaLnBrk="1" latinLnBrk="0" hangingPunct="1">
              <a:lnSpc>
                <a:spcPct val="90000"/>
              </a:lnSpc>
              <a:spcBef>
                <a:spcPts val="600"/>
              </a:spcBef>
              <a:buSzPct val="25000"/>
              <a:buFont typeface="Verdana" panose="020B0604030504040204" pitchFamily="34" charset="0"/>
              <a:buChar char=" "/>
              <a:defRPr sz="1200" i="0" kern="1200">
                <a:solidFill>
                  <a:schemeClr val="tx1">
                    <a:lumMod val="65000"/>
                    <a:lumOff val="35000"/>
                  </a:schemeClr>
                </a:solidFill>
                <a:latin typeface="+mn-lt"/>
                <a:ea typeface="+mn-ea"/>
                <a:cs typeface="+mn-cs"/>
              </a:defRPr>
            </a:lvl8pPr>
            <a:lvl9pPr marL="216000" indent="-144000" algn="l" defTabSz="914400" rtl="0" eaLnBrk="1" latinLnBrk="0" hangingPunct="1">
              <a:lnSpc>
                <a:spcPct val="90000"/>
              </a:lnSpc>
              <a:spcBef>
                <a:spcPts val="600"/>
              </a:spcBef>
              <a:buClr>
                <a:schemeClr val="tx2"/>
              </a:buClr>
              <a:buFont typeface="Verdana" panose="020B0604030504040204" pitchFamily="34" charset="0"/>
              <a:buChar char="–"/>
              <a:defRPr sz="1200" i="0" kern="1200">
                <a:solidFill>
                  <a:schemeClr val="tx1">
                    <a:lumMod val="65000"/>
                    <a:lumOff val="35000"/>
                  </a:schemeClr>
                </a:solidFill>
                <a:latin typeface="+mn-lt"/>
                <a:ea typeface="+mn-ea"/>
                <a:cs typeface="+mn-cs"/>
              </a:defRPr>
            </a:lvl9pPr>
          </a:lstStyle>
          <a:p>
            <a:pPr marL="0" indent="0" algn="ctr">
              <a:buClr>
                <a:schemeClr val="bg1"/>
              </a:buClr>
              <a:buNone/>
            </a:pPr>
            <a:r>
              <a:rPr lang="nl-NL" sz="1800" b="1" dirty="0">
                <a:solidFill>
                  <a:schemeClr val="tx2"/>
                </a:solidFill>
              </a:rPr>
              <a:t>Hoe werkt het?</a:t>
            </a:r>
          </a:p>
        </p:txBody>
      </p:sp>
      <p:sp>
        <p:nvSpPr>
          <p:cNvPr id="5" name="Tijdelijke aanduiding voor inhoud 1"/>
          <p:cNvSpPr txBox="1">
            <a:spLocks/>
          </p:cNvSpPr>
          <p:nvPr/>
        </p:nvSpPr>
        <p:spPr>
          <a:xfrm>
            <a:off x="0" y="2662605"/>
            <a:ext cx="6858000" cy="544591"/>
          </a:xfrm>
          <a:prstGeom prst="rect">
            <a:avLst/>
          </a:prstGeom>
        </p:spPr>
        <p:txBody>
          <a:bodyPr numCol="1" anchor="ctr">
            <a:normAutofit/>
          </a:bodyPr>
          <a:lstStyle>
            <a:lvl1pPr marL="316800" indent="-316800" algn="l" defTabSz="914400" rtl="0" eaLnBrk="1" latinLnBrk="0" hangingPunct="1">
              <a:lnSpc>
                <a:spcPct val="90000"/>
              </a:lnSpc>
              <a:spcBef>
                <a:spcPts val="1200"/>
              </a:spcBef>
              <a:buClr>
                <a:schemeClr val="tx2"/>
              </a:buClr>
              <a:buSzPct val="80000"/>
              <a:buFont typeface="Verdana" panose="020B0604030504040204" pitchFamily="34" charset="0"/>
              <a:buChar char="›"/>
              <a:defRPr sz="2400" kern="1200">
                <a:solidFill>
                  <a:schemeClr val="tx1"/>
                </a:solidFill>
                <a:latin typeface="+mn-lt"/>
                <a:ea typeface="+mn-ea"/>
                <a:cs typeface="+mn-cs"/>
              </a:defRPr>
            </a:lvl1pPr>
            <a:lvl2pPr marL="630000" indent="-316800" algn="l" defTabSz="914400" rtl="0" eaLnBrk="1" latinLnBrk="0" hangingPunct="1">
              <a:lnSpc>
                <a:spcPct val="90000"/>
              </a:lnSpc>
              <a:spcBef>
                <a:spcPts val="1000"/>
              </a:spcBef>
              <a:buClr>
                <a:schemeClr val="tx2"/>
              </a:buClr>
              <a:buFont typeface="Verdana" panose="020B0604030504040204" pitchFamily="34" charset="0"/>
              <a:buChar char="–"/>
              <a:defRPr sz="2000" kern="1200">
                <a:solidFill>
                  <a:schemeClr val="tx1"/>
                </a:solidFill>
                <a:latin typeface="+mn-lt"/>
                <a:ea typeface="+mn-ea"/>
                <a:cs typeface="+mn-cs"/>
              </a:defRPr>
            </a:lvl2pPr>
            <a:lvl3pPr marL="946800" indent="-316800" algn="l" defTabSz="914400" rtl="0" eaLnBrk="1" latinLnBrk="0" hangingPunct="1">
              <a:lnSpc>
                <a:spcPct val="90000"/>
              </a:lnSpc>
              <a:spcBef>
                <a:spcPts val="800"/>
              </a:spcBef>
              <a:buClr>
                <a:schemeClr val="tx2"/>
              </a:buClr>
              <a:buFont typeface="Wingdings" panose="05000000000000000000" pitchFamily="2" charset="2"/>
              <a:buChar char="§"/>
              <a:defRPr sz="1800" kern="1200">
                <a:solidFill>
                  <a:schemeClr val="tx1"/>
                </a:solidFill>
                <a:latin typeface="+mn-lt"/>
                <a:ea typeface="+mn-ea"/>
                <a:cs typeface="+mn-cs"/>
              </a:defRPr>
            </a:lvl3pPr>
            <a:lvl4pPr marL="1260000" indent="-316800" algn="l" defTabSz="914400" rtl="0" eaLnBrk="1" latinLnBrk="0" hangingPunct="1">
              <a:lnSpc>
                <a:spcPct val="9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4pPr>
            <a:lvl5pPr marL="1576800" indent="-316800" algn="l" defTabSz="914400" rtl="0" eaLnBrk="1" latinLnBrk="0" hangingPunct="1">
              <a:lnSpc>
                <a:spcPct val="90000"/>
              </a:lnSpc>
              <a:spcBef>
                <a:spcPts val="600"/>
              </a:spcBef>
              <a:buFont typeface="Verdana" panose="020B0604030504040204" pitchFamily="34" charset="0"/>
              <a:buChar char="–"/>
              <a:defRPr sz="1600" kern="1200">
                <a:solidFill>
                  <a:schemeClr val="tx2"/>
                </a:solidFill>
                <a:latin typeface="+mn-lt"/>
                <a:ea typeface="+mn-ea"/>
                <a:cs typeface="+mn-cs"/>
              </a:defRPr>
            </a:lvl5pPr>
            <a:lvl6pPr marL="1890000" indent="-316800" algn="l" defTabSz="914400" rtl="0" eaLnBrk="1" latinLnBrk="0" hangingPunct="1">
              <a:lnSpc>
                <a:spcPct val="90000"/>
              </a:lnSpc>
              <a:spcBef>
                <a:spcPts val="600"/>
              </a:spcBef>
              <a:buFont typeface="Arial" panose="020B0604020202020204" pitchFamily="34" charset="0"/>
              <a:buChar char="•"/>
              <a:defRPr sz="1400" kern="1200">
                <a:solidFill>
                  <a:schemeClr val="tx1">
                    <a:lumMod val="50000"/>
                    <a:lumOff val="50000"/>
                  </a:schemeClr>
                </a:solidFill>
                <a:latin typeface="+mn-lt"/>
                <a:ea typeface="+mn-ea"/>
                <a:cs typeface="+mn-cs"/>
              </a:defRPr>
            </a:lvl6pPr>
            <a:lvl7pPr marL="72000" indent="-72000" algn="l" defTabSz="914400" rtl="0" eaLnBrk="1" latinLnBrk="0" hangingPunct="1">
              <a:lnSpc>
                <a:spcPct val="90000"/>
              </a:lnSpc>
              <a:spcBef>
                <a:spcPts val="600"/>
              </a:spcBef>
              <a:buSzPct val="25000"/>
              <a:buFont typeface="Verdana" panose="020B0604030504040204" pitchFamily="34" charset="0"/>
              <a:buChar char=" "/>
              <a:defRPr sz="1200" b="1" i="0" kern="1200">
                <a:solidFill>
                  <a:schemeClr val="tx2"/>
                </a:solidFill>
                <a:latin typeface="+mn-lt"/>
                <a:ea typeface="+mn-ea"/>
                <a:cs typeface="+mn-cs"/>
              </a:defRPr>
            </a:lvl7pPr>
            <a:lvl8pPr marL="72000" indent="-72000" algn="l" defTabSz="914400" rtl="0" eaLnBrk="1" latinLnBrk="0" hangingPunct="1">
              <a:lnSpc>
                <a:spcPct val="90000"/>
              </a:lnSpc>
              <a:spcBef>
                <a:spcPts val="600"/>
              </a:spcBef>
              <a:buSzPct val="25000"/>
              <a:buFont typeface="Verdana" panose="020B0604030504040204" pitchFamily="34" charset="0"/>
              <a:buChar char=" "/>
              <a:defRPr sz="1200" i="0" kern="1200">
                <a:solidFill>
                  <a:schemeClr val="tx1">
                    <a:lumMod val="65000"/>
                    <a:lumOff val="35000"/>
                  </a:schemeClr>
                </a:solidFill>
                <a:latin typeface="+mn-lt"/>
                <a:ea typeface="+mn-ea"/>
                <a:cs typeface="+mn-cs"/>
              </a:defRPr>
            </a:lvl8pPr>
            <a:lvl9pPr marL="216000" indent="-144000" algn="l" defTabSz="914400" rtl="0" eaLnBrk="1" latinLnBrk="0" hangingPunct="1">
              <a:lnSpc>
                <a:spcPct val="90000"/>
              </a:lnSpc>
              <a:spcBef>
                <a:spcPts val="600"/>
              </a:spcBef>
              <a:buClr>
                <a:schemeClr val="tx2"/>
              </a:buClr>
              <a:buFont typeface="Verdana" panose="020B0604030504040204" pitchFamily="34" charset="0"/>
              <a:buChar char="–"/>
              <a:defRPr sz="1200" i="0" kern="1200">
                <a:solidFill>
                  <a:schemeClr val="tx1">
                    <a:lumMod val="65000"/>
                    <a:lumOff val="35000"/>
                  </a:schemeClr>
                </a:solidFill>
                <a:latin typeface="+mn-lt"/>
                <a:ea typeface="+mn-ea"/>
                <a:cs typeface="+mn-cs"/>
              </a:defRPr>
            </a:lvl9pPr>
          </a:lstStyle>
          <a:p>
            <a:pPr marL="0" indent="0" algn="ctr">
              <a:buClr>
                <a:schemeClr val="bg1"/>
              </a:buClr>
              <a:buNone/>
            </a:pPr>
            <a:r>
              <a:rPr lang="nl-NL" sz="1800" b="1" dirty="0"/>
              <a:t>Dossierstukken raadplegen</a:t>
            </a:r>
            <a:endParaRPr lang="nl-NL" sz="1800" b="1" dirty="0">
              <a:solidFill>
                <a:schemeClr val="dk1"/>
              </a:solidFill>
            </a:endParaRPr>
          </a:p>
        </p:txBody>
      </p:sp>
      <p:grpSp>
        <p:nvGrpSpPr>
          <p:cNvPr id="8" name="Groep 7"/>
          <p:cNvGrpSpPr/>
          <p:nvPr/>
        </p:nvGrpSpPr>
        <p:grpSpPr>
          <a:xfrm>
            <a:off x="0" y="3715638"/>
            <a:ext cx="6858000" cy="3628482"/>
            <a:chOff x="0" y="0"/>
            <a:chExt cx="12961938" cy="6858000"/>
          </a:xfrm>
        </p:grpSpPr>
        <p:pic>
          <p:nvPicPr>
            <p:cNvPr id="9" name="Picture 2" descr="Laptop background connected to internet Free Vector"/>
            <p:cNvPicPr>
              <a:picLocks noChangeAspect="1" noChangeArrowheads="1"/>
            </p:cNvPicPr>
            <p:nvPr/>
          </p:nvPicPr>
          <p:blipFill rotWithShape="1">
            <a:blip r:embed="rId2">
              <a:extLst>
                <a:ext uri="{28A0092B-C50C-407E-A947-70E740481C1C}">
                  <a14:useLocalDpi xmlns:a14="http://schemas.microsoft.com/office/drawing/2010/main" val="0"/>
                </a:ext>
              </a:extLst>
            </a:blip>
            <a:srcRect t="36152" b="10921"/>
            <a:stretch/>
          </p:blipFill>
          <p:spPr bwMode="auto">
            <a:xfrm>
              <a:off x="0" y="0"/>
              <a:ext cx="12961938"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Groep 9"/>
            <p:cNvGrpSpPr/>
            <p:nvPr/>
          </p:nvGrpSpPr>
          <p:grpSpPr>
            <a:xfrm>
              <a:off x="3505992" y="539748"/>
              <a:ext cx="5790407" cy="3562352"/>
              <a:chOff x="3505992" y="539748"/>
              <a:chExt cx="5790407" cy="3562352"/>
            </a:xfrm>
          </p:grpSpPr>
          <p:sp>
            <p:nvSpPr>
              <p:cNvPr id="11" name="Rechthoek 10"/>
              <p:cNvSpPr/>
              <p:nvPr/>
            </p:nvSpPr>
            <p:spPr>
              <a:xfrm>
                <a:off x="3719512" y="1781174"/>
                <a:ext cx="3571874" cy="1276351"/>
              </a:xfrm>
              <a:prstGeom prst="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Bef>
                    <a:spcPts val="600"/>
                  </a:spcBef>
                </a:pPr>
                <a:endParaRPr lang="nl-NL" sz="1400">
                  <a:solidFill>
                    <a:schemeClr val="tx1"/>
                  </a:solidFill>
                </a:endParaRPr>
              </a:p>
            </p:txBody>
          </p:sp>
          <p:pic>
            <p:nvPicPr>
              <p:cNvPr id="12" name="Tijdelijke aanduiding voor inhoud 3"/>
              <p:cNvPicPr>
                <a:picLocks noChangeAspect="1"/>
              </p:cNvPicPr>
              <p:nvPr/>
            </p:nvPicPr>
            <p:blipFill rotWithShape="1">
              <a:blip r:embed="rId3"/>
              <a:srcRect l="13273" t="12040" r="14452" b="15060"/>
              <a:stretch/>
            </p:blipFill>
            <p:spPr>
              <a:xfrm>
                <a:off x="3505992" y="539748"/>
                <a:ext cx="5790407" cy="3562352"/>
              </a:xfrm>
              <a:prstGeom prst="rect">
                <a:avLst/>
              </a:prstGeom>
            </p:spPr>
          </p:pic>
        </p:grpSp>
      </p:grpSp>
      <p:sp>
        <p:nvSpPr>
          <p:cNvPr id="13" name="Tijdelijke aanduiding voor inhoud 1"/>
          <p:cNvSpPr txBox="1">
            <a:spLocks/>
          </p:cNvSpPr>
          <p:nvPr/>
        </p:nvSpPr>
        <p:spPr>
          <a:xfrm>
            <a:off x="501534" y="7630298"/>
            <a:ext cx="5924666" cy="2414021"/>
          </a:xfrm>
          <a:prstGeom prst="rect">
            <a:avLst/>
          </a:prstGeom>
        </p:spPr>
        <p:txBody>
          <a:bodyPr numCol="1" anchor="t">
            <a:normAutofit/>
          </a:bodyPr>
          <a:lstStyle>
            <a:lvl1pPr marL="316800" indent="-316800" algn="l" defTabSz="914400" rtl="0" eaLnBrk="1" latinLnBrk="0" hangingPunct="1">
              <a:lnSpc>
                <a:spcPct val="90000"/>
              </a:lnSpc>
              <a:spcBef>
                <a:spcPts val="1200"/>
              </a:spcBef>
              <a:buClr>
                <a:schemeClr val="tx2"/>
              </a:buClr>
              <a:buSzPct val="80000"/>
              <a:buFont typeface="Verdana" panose="020B0604030504040204" pitchFamily="34" charset="0"/>
              <a:buChar char="›"/>
              <a:defRPr sz="2400" kern="1200">
                <a:solidFill>
                  <a:schemeClr val="tx1"/>
                </a:solidFill>
                <a:latin typeface="+mn-lt"/>
                <a:ea typeface="+mn-ea"/>
                <a:cs typeface="+mn-cs"/>
              </a:defRPr>
            </a:lvl1pPr>
            <a:lvl2pPr marL="630000" indent="-316800" algn="l" defTabSz="914400" rtl="0" eaLnBrk="1" latinLnBrk="0" hangingPunct="1">
              <a:lnSpc>
                <a:spcPct val="90000"/>
              </a:lnSpc>
              <a:spcBef>
                <a:spcPts val="1000"/>
              </a:spcBef>
              <a:buClr>
                <a:schemeClr val="tx2"/>
              </a:buClr>
              <a:buFont typeface="Verdana" panose="020B0604030504040204" pitchFamily="34" charset="0"/>
              <a:buChar char="–"/>
              <a:defRPr sz="2000" kern="1200">
                <a:solidFill>
                  <a:schemeClr val="tx1"/>
                </a:solidFill>
                <a:latin typeface="+mn-lt"/>
                <a:ea typeface="+mn-ea"/>
                <a:cs typeface="+mn-cs"/>
              </a:defRPr>
            </a:lvl2pPr>
            <a:lvl3pPr marL="946800" indent="-316800" algn="l" defTabSz="914400" rtl="0" eaLnBrk="1" latinLnBrk="0" hangingPunct="1">
              <a:lnSpc>
                <a:spcPct val="90000"/>
              </a:lnSpc>
              <a:spcBef>
                <a:spcPts val="800"/>
              </a:spcBef>
              <a:buClr>
                <a:schemeClr val="tx2"/>
              </a:buClr>
              <a:buFont typeface="Wingdings" panose="05000000000000000000" pitchFamily="2" charset="2"/>
              <a:buChar char="§"/>
              <a:defRPr sz="1800" kern="1200">
                <a:solidFill>
                  <a:schemeClr val="tx1"/>
                </a:solidFill>
                <a:latin typeface="+mn-lt"/>
                <a:ea typeface="+mn-ea"/>
                <a:cs typeface="+mn-cs"/>
              </a:defRPr>
            </a:lvl3pPr>
            <a:lvl4pPr marL="1260000" indent="-316800" algn="l" defTabSz="914400" rtl="0" eaLnBrk="1" latinLnBrk="0" hangingPunct="1">
              <a:lnSpc>
                <a:spcPct val="9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4pPr>
            <a:lvl5pPr marL="1576800" indent="-316800" algn="l" defTabSz="914400" rtl="0" eaLnBrk="1" latinLnBrk="0" hangingPunct="1">
              <a:lnSpc>
                <a:spcPct val="90000"/>
              </a:lnSpc>
              <a:spcBef>
                <a:spcPts val="600"/>
              </a:spcBef>
              <a:buFont typeface="Verdana" panose="020B0604030504040204" pitchFamily="34" charset="0"/>
              <a:buChar char="–"/>
              <a:defRPr sz="1600" kern="1200">
                <a:solidFill>
                  <a:schemeClr val="tx2"/>
                </a:solidFill>
                <a:latin typeface="+mn-lt"/>
                <a:ea typeface="+mn-ea"/>
                <a:cs typeface="+mn-cs"/>
              </a:defRPr>
            </a:lvl5pPr>
            <a:lvl6pPr marL="1890000" indent="-316800" algn="l" defTabSz="914400" rtl="0" eaLnBrk="1" latinLnBrk="0" hangingPunct="1">
              <a:lnSpc>
                <a:spcPct val="90000"/>
              </a:lnSpc>
              <a:spcBef>
                <a:spcPts val="600"/>
              </a:spcBef>
              <a:buFont typeface="Arial" panose="020B0604020202020204" pitchFamily="34" charset="0"/>
              <a:buChar char="•"/>
              <a:defRPr sz="1400" kern="1200">
                <a:solidFill>
                  <a:schemeClr val="tx1">
                    <a:lumMod val="50000"/>
                    <a:lumOff val="50000"/>
                  </a:schemeClr>
                </a:solidFill>
                <a:latin typeface="+mn-lt"/>
                <a:ea typeface="+mn-ea"/>
                <a:cs typeface="+mn-cs"/>
              </a:defRPr>
            </a:lvl6pPr>
            <a:lvl7pPr marL="72000" indent="-72000" algn="l" defTabSz="914400" rtl="0" eaLnBrk="1" latinLnBrk="0" hangingPunct="1">
              <a:lnSpc>
                <a:spcPct val="90000"/>
              </a:lnSpc>
              <a:spcBef>
                <a:spcPts val="600"/>
              </a:spcBef>
              <a:buSzPct val="25000"/>
              <a:buFont typeface="Verdana" panose="020B0604030504040204" pitchFamily="34" charset="0"/>
              <a:buChar char=" "/>
              <a:defRPr sz="1200" b="1" i="0" kern="1200">
                <a:solidFill>
                  <a:schemeClr val="tx2"/>
                </a:solidFill>
                <a:latin typeface="+mn-lt"/>
                <a:ea typeface="+mn-ea"/>
                <a:cs typeface="+mn-cs"/>
              </a:defRPr>
            </a:lvl7pPr>
            <a:lvl8pPr marL="72000" indent="-72000" algn="l" defTabSz="914400" rtl="0" eaLnBrk="1" latinLnBrk="0" hangingPunct="1">
              <a:lnSpc>
                <a:spcPct val="90000"/>
              </a:lnSpc>
              <a:spcBef>
                <a:spcPts val="600"/>
              </a:spcBef>
              <a:buSzPct val="25000"/>
              <a:buFont typeface="Verdana" panose="020B0604030504040204" pitchFamily="34" charset="0"/>
              <a:buChar char=" "/>
              <a:defRPr sz="1200" i="0" kern="1200">
                <a:solidFill>
                  <a:schemeClr val="tx1">
                    <a:lumMod val="65000"/>
                    <a:lumOff val="35000"/>
                  </a:schemeClr>
                </a:solidFill>
                <a:latin typeface="+mn-lt"/>
                <a:ea typeface="+mn-ea"/>
                <a:cs typeface="+mn-cs"/>
              </a:defRPr>
            </a:lvl8pPr>
            <a:lvl9pPr marL="216000" indent="-144000" algn="l" defTabSz="914400" rtl="0" eaLnBrk="1" latinLnBrk="0" hangingPunct="1">
              <a:lnSpc>
                <a:spcPct val="90000"/>
              </a:lnSpc>
              <a:spcBef>
                <a:spcPts val="600"/>
              </a:spcBef>
              <a:buClr>
                <a:schemeClr val="tx2"/>
              </a:buClr>
              <a:buFont typeface="Verdana" panose="020B0604030504040204" pitchFamily="34" charset="0"/>
              <a:buChar char="–"/>
              <a:defRPr sz="1200" i="0" kern="1200">
                <a:solidFill>
                  <a:schemeClr val="tx1">
                    <a:lumMod val="65000"/>
                    <a:lumOff val="35000"/>
                  </a:schemeClr>
                </a:solidFill>
                <a:latin typeface="+mn-lt"/>
                <a:ea typeface="+mn-ea"/>
                <a:cs typeface="+mn-cs"/>
              </a:defRPr>
            </a:lvl9pPr>
          </a:lstStyle>
          <a:p>
            <a:pPr>
              <a:buClrTx/>
              <a:buSzPct val="100000"/>
              <a:buFont typeface="Arial" panose="020B0604020202020204" pitchFamily="34" charset="0"/>
              <a:buChar char="•"/>
            </a:pPr>
            <a:r>
              <a:rPr lang="nl-NL" sz="1400" dirty="0"/>
              <a:t>U kunt een dossierstuk direct inzien en downloaden door erop te klikken. </a:t>
            </a:r>
          </a:p>
          <a:p>
            <a:pPr>
              <a:buClrTx/>
              <a:buSzPct val="100000"/>
              <a:buFont typeface="Arial" panose="020B0604020202020204" pitchFamily="34" charset="0"/>
              <a:buChar char="•"/>
            </a:pPr>
            <a:r>
              <a:rPr lang="nl-NL" sz="1400" dirty="0"/>
              <a:t>Het portaal is niet bedoeld als archief voor gesloten zaken. Het is daarom van belang dat u uw eigen archivering bijhoudt. Dossierstukken uit lopende asielzaken zijn uiteraard te downloaden vanuit het portaal voor archivering.</a:t>
            </a:r>
          </a:p>
          <a:p>
            <a:pPr>
              <a:buClrTx/>
              <a:buSzPct val="100000"/>
              <a:buFont typeface="Arial" panose="020B0604020202020204" pitchFamily="34" charset="0"/>
              <a:buChar char="•"/>
            </a:pPr>
            <a:r>
              <a:rPr lang="nl-NL" sz="1400" dirty="0"/>
              <a:t>Een inwilligde zaak wordt na uitreiken document nog 28 dagen getoond en anders 180 dagen.</a:t>
            </a:r>
          </a:p>
        </p:txBody>
      </p:sp>
    </p:spTree>
    <p:extLst>
      <p:ext uri="{BB962C8B-B14F-4D97-AF65-F5344CB8AC3E}">
        <p14:creationId xmlns:p14="http://schemas.microsoft.com/office/powerpoint/2010/main" val="16589801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dianummer 5"/>
          <p:cNvSpPr>
            <a:spLocks noGrp="1"/>
          </p:cNvSpPr>
          <p:nvPr>
            <p:ph type="sldNum" sz="quarter" idx="12"/>
          </p:nvPr>
        </p:nvSpPr>
        <p:spPr/>
        <p:txBody>
          <a:bodyPr/>
          <a:lstStyle/>
          <a:p>
            <a:fld id="{10A0A6AF-03C5-477E-939A-E28F7E7F05EA}" type="slidenum">
              <a:rPr lang="nl-NL" smtClean="0"/>
              <a:pPr/>
              <a:t>14</a:t>
            </a:fld>
            <a:endParaRPr lang="nl-NL" dirty="0"/>
          </a:p>
        </p:txBody>
      </p:sp>
      <p:sp>
        <p:nvSpPr>
          <p:cNvPr id="4" name="Rechthoek 3"/>
          <p:cNvSpPr/>
          <p:nvPr/>
        </p:nvSpPr>
        <p:spPr>
          <a:xfrm>
            <a:off x="0" y="509368"/>
            <a:ext cx="6858000" cy="153052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Handleiding</a:t>
            </a:r>
          </a:p>
          <a:p>
            <a:pPr algn="ctr"/>
            <a:endParaRPr lang="nl-NL" sz="1400" dirty="0"/>
          </a:p>
          <a:p>
            <a:pPr algn="ctr"/>
            <a:r>
              <a:rPr lang="nl-NL" sz="3200" b="1" dirty="0"/>
              <a:t>Portaal voor Advocaten</a:t>
            </a:r>
          </a:p>
        </p:txBody>
      </p:sp>
      <p:sp>
        <p:nvSpPr>
          <p:cNvPr id="7" name="Tijdelijke aanduiding voor inhoud 1"/>
          <p:cNvSpPr txBox="1">
            <a:spLocks/>
          </p:cNvSpPr>
          <p:nvPr/>
        </p:nvSpPr>
        <p:spPr>
          <a:xfrm>
            <a:off x="0" y="2075443"/>
            <a:ext cx="6858000" cy="587162"/>
          </a:xfrm>
          <a:prstGeom prst="rect">
            <a:avLst/>
          </a:prstGeom>
        </p:spPr>
        <p:txBody>
          <a:bodyPr numCol="1" anchor="ctr">
            <a:normAutofit/>
          </a:bodyPr>
          <a:lstStyle>
            <a:lvl1pPr marL="316800" indent="-316800" algn="l" defTabSz="914400" rtl="0" eaLnBrk="1" latinLnBrk="0" hangingPunct="1">
              <a:lnSpc>
                <a:spcPct val="90000"/>
              </a:lnSpc>
              <a:spcBef>
                <a:spcPts val="1200"/>
              </a:spcBef>
              <a:buClr>
                <a:schemeClr val="tx2"/>
              </a:buClr>
              <a:buSzPct val="80000"/>
              <a:buFont typeface="Verdana" panose="020B0604030504040204" pitchFamily="34" charset="0"/>
              <a:buChar char="›"/>
              <a:defRPr sz="2400" kern="1200">
                <a:solidFill>
                  <a:schemeClr val="tx1"/>
                </a:solidFill>
                <a:latin typeface="+mn-lt"/>
                <a:ea typeface="+mn-ea"/>
                <a:cs typeface="+mn-cs"/>
              </a:defRPr>
            </a:lvl1pPr>
            <a:lvl2pPr marL="630000" indent="-316800" algn="l" defTabSz="914400" rtl="0" eaLnBrk="1" latinLnBrk="0" hangingPunct="1">
              <a:lnSpc>
                <a:spcPct val="90000"/>
              </a:lnSpc>
              <a:spcBef>
                <a:spcPts val="1000"/>
              </a:spcBef>
              <a:buClr>
                <a:schemeClr val="tx2"/>
              </a:buClr>
              <a:buFont typeface="Verdana" panose="020B0604030504040204" pitchFamily="34" charset="0"/>
              <a:buChar char="–"/>
              <a:defRPr sz="2000" kern="1200">
                <a:solidFill>
                  <a:schemeClr val="tx1"/>
                </a:solidFill>
                <a:latin typeface="+mn-lt"/>
                <a:ea typeface="+mn-ea"/>
                <a:cs typeface="+mn-cs"/>
              </a:defRPr>
            </a:lvl2pPr>
            <a:lvl3pPr marL="946800" indent="-316800" algn="l" defTabSz="914400" rtl="0" eaLnBrk="1" latinLnBrk="0" hangingPunct="1">
              <a:lnSpc>
                <a:spcPct val="90000"/>
              </a:lnSpc>
              <a:spcBef>
                <a:spcPts val="800"/>
              </a:spcBef>
              <a:buClr>
                <a:schemeClr val="tx2"/>
              </a:buClr>
              <a:buFont typeface="Wingdings" panose="05000000000000000000" pitchFamily="2" charset="2"/>
              <a:buChar char="§"/>
              <a:defRPr sz="1800" kern="1200">
                <a:solidFill>
                  <a:schemeClr val="tx1"/>
                </a:solidFill>
                <a:latin typeface="+mn-lt"/>
                <a:ea typeface="+mn-ea"/>
                <a:cs typeface="+mn-cs"/>
              </a:defRPr>
            </a:lvl3pPr>
            <a:lvl4pPr marL="1260000" indent="-316800" algn="l" defTabSz="914400" rtl="0" eaLnBrk="1" latinLnBrk="0" hangingPunct="1">
              <a:lnSpc>
                <a:spcPct val="9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4pPr>
            <a:lvl5pPr marL="1576800" indent="-316800" algn="l" defTabSz="914400" rtl="0" eaLnBrk="1" latinLnBrk="0" hangingPunct="1">
              <a:lnSpc>
                <a:spcPct val="90000"/>
              </a:lnSpc>
              <a:spcBef>
                <a:spcPts val="600"/>
              </a:spcBef>
              <a:buFont typeface="Verdana" panose="020B0604030504040204" pitchFamily="34" charset="0"/>
              <a:buChar char="–"/>
              <a:defRPr sz="1600" kern="1200">
                <a:solidFill>
                  <a:schemeClr val="tx2"/>
                </a:solidFill>
                <a:latin typeface="+mn-lt"/>
                <a:ea typeface="+mn-ea"/>
                <a:cs typeface="+mn-cs"/>
              </a:defRPr>
            </a:lvl5pPr>
            <a:lvl6pPr marL="1890000" indent="-316800" algn="l" defTabSz="914400" rtl="0" eaLnBrk="1" latinLnBrk="0" hangingPunct="1">
              <a:lnSpc>
                <a:spcPct val="90000"/>
              </a:lnSpc>
              <a:spcBef>
                <a:spcPts val="600"/>
              </a:spcBef>
              <a:buFont typeface="Arial" panose="020B0604020202020204" pitchFamily="34" charset="0"/>
              <a:buChar char="•"/>
              <a:defRPr sz="1400" kern="1200">
                <a:solidFill>
                  <a:schemeClr val="tx1">
                    <a:lumMod val="50000"/>
                    <a:lumOff val="50000"/>
                  </a:schemeClr>
                </a:solidFill>
                <a:latin typeface="+mn-lt"/>
                <a:ea typeface="+mn-ea"/>
                <a:cs typeface="+mn-cs"/>
              </a:defRPr>
            </a:lvl6pPr>
            <a:lvl7pPr marL="72000" indent="-72000" algn="l" defTabSz="914400" rtl="0" eaLnBrk="1" latinLnBrk="0" hangingPunct="1">
              <a:lnSpc>
                <a:spcPct val="90000"/>
              </a:lnSpc>
              <a:spcBef>
                <a:spcPts val="600"/>
              </a:spcBef>
              <a:buSzPct val="25000"/>
              <a:buFont typeface="Verdana" panose="020B0604030504040204" pitchFamily="34" charset="0"/>
              <a:buChar char=" "/>
              <a:defRPr sz="1200" b="1" i="0" kern="1200">
                <a:solidFill>
                  <a:schemeClr val="tx2"/>
                </a:solidFill>
                <a:latin typeface="+mn-lt"/>
                <a:ea typeface="+mn-ea"/>
                <a:cs typeface="+mn-cs"/>
              </a:defRPr>
            </a:lvl7pPr>
            <a:lvl8pPr marL="72000" indent="-72000" algn="l" defTabSz="914400" rtl="0" eaLnBrk="1" latinLnBrk="0" hangingPunct="1">
              <a:lnSpc>
                <a:spcPct val="90000"/>
              </a:lnSpc>
              <a:spcBef>
                <a:spcPts val="600"/>
              </a:spcBef>
              <a:buSzPct val="25000"/>
              <a:buFont typeface="Verdana" panose="020B0604030504040204" pitchFamily="34" charset="0"/>
              <a:buChar char=" "/>
              <a:defRPr sz="1200" i="0" kern="1200">
                <a:solidFill>
                  <a:schemeClr val="tx1">
                    <a:lumMod val="65000"/>
                    <a:lumOff val="35000"/>
                  </a:schemeClr>
                </a:solidFill>
                <a:latin typeface="+mn-lt"/>
                <a:ea typeface="+mn-ea"/>
                <a:cs typeface="+mn-cs"/>
              </a:defRPr>
            </a:lvl8pPr>
            <a:lvl9pPr marL="216000" indent="-144000" algn="l" defTabSz="914400" rtl="0" eaLnBrk="1" latinLnBrk="0" hangingPunct="1">
              <a:lnSpc>
                <a:spcPct val="90000"/>
              </a:lnSpc>
              <a:spcBef>
                <a:spcPts val="600"/>
              </a:spcBef>
              <a:buClr>
                <a:schemeClr val="tx2"/>
              </a:buClr>
              <a:buFont typeface="Verdana" panose="020B0604030504040204" pitchFamily="34" charset="0"/>
              <a:buChar char="–"/>
              <a:defRPr sz="1200" i="0" kern="1200">
                <a:solidFill>
                  <a:schemeClr val="tx1">
                    <a:lumMod val="65000"/>
                    <a:lumOff val="35000"/>
                  </a:schemeClr>
                </a:solidFill>
                <a:latin typeface="+mn-lt"/>
                <a:ea typeface="+mn-ea"/>
                <a:cs typeface="+mn-cs"/>
              </a:defRPr>
            </a:lvl9pPr>
          </a:lstStyle>
          <a:p>
            <a:pPr marL="0" indent="0" algn="ctr">
              <a:buClr>
                <a:schemeClr val="bg1"/>
              </a:buClr>
              <a:buNone/>
            </a:pPr>
            <a:r>
              <a:rPr lang="nl-NL" sz="1800" b="1" dirty="0">
                <a:solidFill>
                  <a:schemeClr val="tx2"/>
                </a:solidFill>
              </a:rPr>
              <a:t>Hoe werkt het?</a:t>
            </a:r>
          </a:p>
        </p:txBody>
      </p:sp>
      <p:sp>
        <p:nvSpPr>
          <p:cNvPr id="5" name="Tijdelijke aanduiding voor inhoud 1"/>
          <p:cNvSpPr txBox="1">
            <a:spLocks/>
          </p:cNvSpPr>
          <p:nvPr/>
        </p:nvSpPr>
        <p:spPr>
          <a:xfrm>
            <a:off x="0" y="2662605"/>
            <a:ext cx="6858000" cy="544591"/>
          </a:xfrm>
          <a:prstGeom prst="rect">
            <a:avLst/>
          </a:prstGeom>
        </p:spPr>
        <p:txBody>
          <a:bodyPr numCol="1" anchor="ctr">
            <a:normAutofit/>
          </a:bodyPr>
          <a:lstStyle>
            <a:lvl1pPr marL="316800" indent="-316800" algn="l" defTabSz="914400" rtl="0" eaLnBrk="1" latinLnBrk="0" hangingPunct="1">
              <a:lnSpc>
                <a:spcPct val="90000"/>
              </a:lnSpc>
              <a:spcBef>
                <a:spcPts val="1200"/>
              </a:spcBef>
              <a:buClr>
                <a:schemeClr val="tx2"/>
              </a:buClr>
              <a:buSzPct val="80000"/>
              <a:buFont typeface="Verdana" panose="020B0604030504040204" pitchFamily="34" charset="0"/>
              <a:buChar char="›"/>
              <a:defRPr sz="2400" kern="1200">
                <a:solidFill>
                  <a:schemeClr val="tx1"/>
                </a:solidFill>
                <a:latin typeface="+mn-lt"/>
                <a:ea typeface="+mn-ea"/>
                <a:cs typeface="+mn-cs"/>
              </a:defRPr>
            </a:lvl1pPr>
            <a:lvl2pPr marL="630000" indent="-316800" algn="l" defTabSz="914400" rtl="0" eaLnBrk="1" latinLnBrk="0" hangingPunct="1">
              <a:lnSpc>
                <a:spcPct val="90000"/>
              </a:lnSpc>
              <a:spcBef>
                <a:spcPts val="1000"/>
              </a:spcBef>
              <a:buClr>
                <a:schemeClr val="tx2"/>
              </a:buClr>
              <a:buFont typeface="Verdana" panose="020B0604030504040204" pitchFamily="34" charset="0"/>
              <a:buChar char="–"/>
              <a:defRPr sz="2000" kern="1200">
                <a:solidFill>
                  <a:schemeClr val="tx1"/>
                </a:solidFill>
                <a:latin typeface="+mn-lt"/>
                <a:ea typeface="+mn-ea"/>
                <a:cs typeface="+mn-cs"/>
              </a:defRPr>
            </a:lvl2pPr>
            <a:lvl3pPr marL="946800" indent="-316800" algn="l" defTabSz="914400" rtl="0" eaLnBrk="1" latinLnBrk="0" hangingPunct="1">
              <a:lnSpc>
                <a:spcPct val="90000"/>
              </a:lnSpc>
              <a:spcBef>
                <a:spcPts val="800"/>
              </a:spcBef>
              <a:buClr>
                <a:schemeClr val="tx2"/>
              </a:buClr>
              <a:buFont typeface="Wingdings" panose="05000000000000000000" pitchFamily="2" charset="2"/>
              <a:buChar char="§"/>
              <a:defRPr sz="1800" kern="1200">
                <a:solidFill>
                  <a:schemeClr val="tx1"/>
                </a:solidFill>
                <a:latin typeface="+mn-lt"/>
                <a:ea typeface="+mn-ea"/>
                <a:cs typeface="+mn-cs"/>
              </a:defRPr>
            </a:lvl3pPr>
            <a:lvl4pPr marL="1260000" indent="-316800" algn="l" defTabSz="914400" rtl="0" eaLnBrk="1" latinLnBrk="0" hangingPunct="1">
              <a:lnSpc>
                <a:spcPct val="9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4pPr>
            <a:lvl5pPr marL="1576800" indent="-316800" algn="l" defTabSz="914400" rtl="0" eaLnBrk="1" latinLnBrk="0" hangingPunct="1">
              <a:lnSpc>
                <a:spcPct val="90000"/>
              </a:lnSpc>
              <a:spcBef>
                <a:spcPts val="600"/>
              </a:spcBef>
              <a:buFont typeface="Verdana" panose="020B0604030504040204" pitchFamily="34" charset="0"/>
              <a:buChar char="–"/>
              <a:defRPr sz="1600" kern="1200">
                <a:solidFill>
                  <a:schemeClr val="tx2"/>
                </a:solidFill>
                <a:latin typeface="+mn-lt"/>
                <a:ea typeface="+mn-ea"/>
                <a:cs typeface="+mn-cs"/>
              </a:defRPr>
            </a:lvl5pPr>
            <a:lvl6pPr marL="1890000" indent="-316800" algn="l" defTabSz="914400" rtl="0" eaLnBrk="1" latinLnBrk="0" hangingPunct="1">
              <a:lnSpc>
                <a:spcPct val="90000"/>
              </a:lnSpc>
              <a:spcBef>
                <a:spcPts val="600"/>
              </a:spcBef>
              <a:buFont typeface="Arial" panose="020B0604020202020204" pitchFamily="34" charset="0"/>
              <a:buChar char="•"/>
              <a:defRPr sz="1400" kern="1200">
                <a:solidFill>
                  <a:schemeClr val="tx1">
                    <a:lumMod val="50000"/>
                    <a:lumOff val="50000"/>
                  </a:schemeClr>
                </a:solidFill>
                <a:latin typeface="+mn-lt"/>
                <a:ea typeface="+mn-ea"/>
                <a:cs typeface="+mn-cs"/>
              </a:defRPr>
            </a:lvl6pPr>
            <a:lvl7pPr marL="72000" indent="-72000" algn="l" defTabSz="914400" rtl="0" eaLnBrk="1" latinLnBrk="0" hangingPunct="1">
              <a:lnSpc>
                <a:spcPct val="90000"/>
              </a:lnSpc>
              <a:spcBef>
                <a:spcPts val="600"/>
              </a:spcBef>
              <a:buSzPct val="25000"/>
              <a:buFont typeface="Verdana" panose="020B0604030504040204" pitchFamily="34" charset="0"/>
              <a:buChar char=" "/>
              <a:defRPr sz="1200" b="1" i="0" kern="1200">
                <a:solidFill>
                  <a:schemeClr val="tx2"/>
                </a:solidFill>
                <a:latin typeface="+mn-lt"/>
                <a:ea typeface="+mn-ea"/>
                <a:cs typeface="+mn-cs"/>
              </a:defRPr>
            </a:lvl7pPr>
            <a:lvl8pPr marL="72000" indent="-72000" algn="l" defTabSz="914400" rtl="0" eaLnBrk="1" latinLnBrk="0" hangingPunct="1">
              <a:lnSpc>
                <a:spcPct val="90000"/>
              </a:lnSpc>
              <a:spcBef>
                <a:spcPts val="600"/>
              </a:spcBef>
              <a:buSzPct val="25000"/>
              <a:buFont typeface="Verdana" panose="020B0604030504040204" pitchFamily="34" charset="0"/>
              <a:buChar char=" "/>
              <a:defRPr sz="1200" i="0" kern="1200">
                <a:solidFill>
                  <a:schemeClr val="tx1">
                    <a:lumMod val="65000"/>
                    <a:lumOff val="35000"/>
                  </a:schemeClr>
                </a:solidFill>
                <a:latin typeface="+mn-lt"/>
                <a:ea typeface="+mn-ea"/>
                <a:cs typeface="+mn-cs"/>
              </a:defRPr>
            </a:lvl8pPr>
            <a:lvl9pPr marL="216000" indent="-144000" algn="l" defTabSz="914400" rtl="0" eaLnBrk="1" latinLnBrk="0" hangingPunct="1">
              <a:lnSpc>
                <a:spcPct val="90000"/>
              </a:lnSpc>
              <a:spcBef>
                <a:spcPts val="600"/>
              </a:spcBef>
              <a:buClr>
                <a:schemeClr val="tx2"/>
              </a:buClr>
              <a:buFont typeface="Verdana" panose="020B0604030504040204" pitchFamily="34" charset="0"/>
              <a:buChar char="–"/>
              <a:defRPr sz="1200" i="0" kern="1200">
                <a:solidFill>
                  <a:schemeClr val="tx1">
                    <a:lumMod val="65000"/>
                    <a:lumOff val="35000"/>
                  </a:schemeClr>
                </a:solidFill>
                <a:latin typeface="+mn-lt"/>
                <a:ea typeface="+mn-ea"/>
                <a:cs typeface="+mn-cs"/>
              </a:defRPr>
            </a:lvl9pPr>
          </a:lstStyle>
          <a:p>
            <a:pPr marL="0" indent="0" algn="ctr">
              <a:buClr>
                <a:schemeClr val="bg1"/>
              </a:buClr>
              <a:buNone/>
            </a:pPr>
            <a:r>
              <a:rPr lang="nl-NL" sz="1800" b="1" dirty="0"/>
              <a:t>Indienen van dossierstukken</a:t>
            </a:r>
            <a:endParaRPr lang="nl-NL" sz="1800" b="1" dirty="0">
              <a:solidFill>
                <a:schemeClr val="dk1"/>
              </a:solidFill>
            </a:endParaRPr>
          </a:p>
        </p:txBody>
      </p:sp>
      <p:grpSp>
        <p:nvGrpSpPr>
          <p:cNvPr id="8" name="Groep 7"/>
          <p:cNvGrpSpPr/>
          <p:nvPr/>
        </p:nvGrpSpPr>
        <p:grpSpPr>
          <a:xfrm>
            <a:off x="0" y="3715638"/>
            <a:ext cx="6858000" cy="3628482"/>
            <a:chOff x="0" y="0"/>
            <a:chExt cx="12961938" cy="6858000"/>
          </a:xfrm>
        </p:grpSpPr>
        <p:pic>
          <p:nvPicPr>
            <p:cNvPr id="9" name="Picture 2" descr="Laptop background connected to internet Free Vector"/>
            <p:cNvPicPr>
              <a:picLocks noChangeAspect="1" noChangeArrowheads="1"/>
            </p:cNvPicPr>
            <p:nvPr/>
          </p:nvPicPr>
          <p:blipFill rotWithShape="1">
            <a:blip r:embed="rId2">
              <a:extLst>
                <a:ext uri="{28A0092B-C50C-407E-A947-70E740481C1C}">
                  <a14:useLocalDpi xmlns:a14="http://schemas.microsoft.com/office/drawing/2010/main" val="0"/>
                </a:ext>
              </a:extLst>
            </a:blip>
            <a:srcRect t="36152" b="10921"/>
            <a:stretch/>
          </p:blipFill>
          <p:spPr bwMode="auto">
            <a:xfrm>
              <a:off x="0" y="0"/>
              <a:ext cx="12961938"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0" name="Tijdelijke aanduiding voor inhoud 7"/>
            <p:cNvPicPr>
              <a:picLocks noChangeAspect="1"/>
            </p:cNvPicPr>
            <p:nvPr/>
          </p:nvPicPr>
          <p:blipFill rotWithShape="1">
            <a:blip r:embed="rId3"/>
            <a:srcRect l="6153" t="11748" r="12176" b="6530"/>
            <a:stretch/>
          </p:blipFill>
          <p:spPr>
            <a:xfrm>
              <a:off x="3520582" y="533399"/>
              <a:ext cx="5826618" cy="3556002"/>
            </a:xfrm>
            <a:prstGeom prst="rect">
              <a:avLst/>
            </a:prstGeom>
          </p:spPr>
        </p:pic>
      </p:grpSp>
      <p:sp>
        <p:nvSpPr>
          <p:cNvPr id="11" name="Tijdelijke aanduiding voor inhoud 1"/>
          <p:cNvSpPr txBox="1">
            <a:spLocks/>
          </p:cNvSpPr>
          <p:nvPr/>
        </p:nvSpPr>
        <p:spPr>
          <a:xfrm>
            <a:off x="501534" y="7630299"/>
            <a:ext cx="5924666" cy="2168276"/>
          </a:xfrm>
          <a:prstGeom prst="rect">
            <a:avLst/>
          </a:prstGeom>
        </p:spPr>
        <p:txBody>
          <a:bodyPr numCol="1" anchor="t">
            <a:noAutofit/>
          </a:bodyPr>
          <a:lstStyle>
            <a:lvl1pPr marL="316800" indent="-316800" algn="l" defTabSz="914400" rtl="0" eaLnBrk="1" latinLnBrk="0" hangingPunct="1">
              <a:lnSpc>
                <a:spcPct val="90000"/>
              </a:lnSpc>
              <a:spcBef>
                <a:spcPts val="1200"/>
              </a:spcBef>
              <a:buClr>
                <a:schemeClr val="tx2"/>
              </a:buClr>
              <a:buSzPct val="80000"/>
              <a:buFont typeface="Verdana" panose="020B0604030504040204" pitchFamily="34" charset="0"/>
              <a:buChar char="›"/>
              <a:defRPr sz="2400" kern="1200">
                <a:solidFill>
                  <a:schemeClr val="tx1"/>
                </a:solidFill>
                <a:latin typeface="+mn-lt"/>
                <a:ea typeface="+mn-ea"/>
                <a:cs typeface="+mn-cs"/>
              </a:defRPr>
            </a:lvl1pPr>
            <a:lvl2pPr marL="630000" indent="-316800" algn="l" defTabSz="914400" rtl="0" eaLnBrk="1" latinLnBrk="0" hangingPunct="1">
              <a:lnSpc>
                <a:spcPct val="90000"/>
              </a:lnSpc>
              <a:spcBef>
                <a:spcPts val="1000"/>
              </a:spcBef>
              <a:buClr>
                <a:schemeClr val="tx2"/>
              </a:buClr>
              <a:buFont typeface="Verdana" panose="020B0604030504040204" pitchFamily="34" charset="0"/>
              <a:buChar char="–"/>
              <a:defRPr sz="2000" kern="1200">
                <a:solidFill>
                  <a:schemeClr val="tx1"/>
                </a:solidFill>
                <a:latin typeface="+mn-lt"/>
                <a:ea typeface="+mn-ea"/>
                <a:cs typeface="+mn-cs"/>
              </a:defRPr>
            </a:lvl2pPr>
            <a:lvl3pPr marL="946800" indent="-316800" algn="l" defTabSz="914400" rtl="0" eaLnBrk="1" latinLnBrk="0" hangingPunct="1">
              <a:lnSpc>
                <a:spcPct val="90000"/>
              </a:lnSpc>
              <a:spcBef>
                <a:spcPts val="800"/>
              </a:spcBef>
              <a:buClr>
                <a:schemeClr val="tx2"/>
              </a:buClr>
              <a:buFont typeface="Wingdings" panose="05000000000000000000" pitchFamily="2" charset="2"/>
              <a:buChar char="§"/>
              <a:defRPr sz="1800" kern="1200">
                <a:solidFill>
                  <a:schemeClr val="tx1"/>
                </a:solidFill>
                <a:latin typeface="+mn-lt"/>
                <a:ea typeface="+mn-ea"/>
                <a:cs typeface="+mn-cs"/>
              </a:defRPr>
            </a:lvl3pPr>
            <a:lvl4pPr marL="1260000" indent="-316800" algn="l" defTabSz="914400" rtl="0" eaLnBrk="1" latinLnBrk="0" hangingPunct="1">
              <a:lnSpc>
                <a:spcPct val="9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4pPr>
            <a:lvl5pPr marL="1576800" indent="-316800" algn="l" defTabSz="914400" rtl="0" eaLnBrk="1" latinLnBrk="0" hangingPunct="1">
              <a:lnSpc>
                <a:spcPct val="90000"/>
              </a:lnSpc>
              <a:spcBef>
                <a:spcPts val="600"/>
              </a:spcBef>
              <a:buFont typeface="Verdana" panose="020B0604030504040204" pitchFamily="34" charset="0"/>
              <a:buChar char="–"/>
              <a:defRPr sz="1600" kern="1200">
                <a:solidFill>
                  <a:schemeClr val="tx2"/>
                </a:solidFill>
                <a:latin typeface="+mn-lt"/>
                <a:ea typeface="+mn-ea"/>
                <a:cs typeface="+mn-cs"/>
              </a:defRPr>
            </a:lvl5pPr>
            <a:lvl6pPr marL="1890000" indent="-316800" algn="l" defTabSz="914400" rtl="0" eaLnBrk="1" latinLnBrk="0" hangingPunct="1">
              <a:lnSpc>
                <a:spcPct val="90000"/>
              </a:lnSpc>
              <a:spcBef>
                <a:spcPts val="600"/>
              </a:spcBef>
              <a:buFont typeface="Arial" panose="020B0604020202020204" pitchFamily="34" charset="0"/>
              <a:buChar char="•"/>
              <a:defRPr sz="1400" kern="1200">
                <a:solidFill>
                  <a:schemeClr val="tx1">
                    <a:lumMod val="50000"/>
                    <a:lumOff val="50000"/>
                  </a:schemeClr>
                </a:solidFill>
                <a:latin typeface="+mn-lt"/>
                <a:ea typeface="+mn-ea"/>
                <a:cs typeface="+mn-cs"/>
              </a:defRPr>
            </a:lvl6pPr>
            <a:lvl7pPr marL="72000" indent="-72000" algn="l" defTabSz="914400" rtl="0" eaLnBrk="1" latinLnBrk="0" hangingPunct="1">
              <a:lnSpc>
                <a:spcPct val="90000"/>
              </a:lnSpc>
              <a:spcBef>
                <a:spcPts val="600"/>
              </a:spcBef>
              <a:buSzPct val="25000"/>
              <a:buFont typeface="Verdana" panose="020B0604030504040204" pitchFamily="34" charset="0"/>
              <a:buChar char=" "/>
              <a:defRPr sz="1200" b="1" i="0" kern="1200">
                <a:solidFill>
                  <a:schemeClr val="tx2"/>
                </a:solidFill>
                <a:latin typeface="+mn-lt"/>
                <a:ea typeface="+mn-ea"/>
                <a:cs typeface="+mn-cs"/>
              </a:defRPr>
            </a:lvl7pPr>
            <a:lvl8pPr marL="72000" indent="-72000" algn="l" defTabSz="914400" rtl="0" eaLnBrk="1" latinLnBrk="0" hangingPunct="1">
              <a:lnSpc>
                <a:spcPct val="90000"/>
              </a:lnSpc>
              <a:spcBef>
                <a:spcPts val="600"/>
              </a:spcBef>
              <a:buSzPct val="25000"/>
              <a:buFont typeface="Verdana" panose="020B0604030504040204" pitchFamily="34" charset="0"/>
              <a:buChar char=" "/>
              <a:defRPr sz="1200" i="0" kern="1200">
                <a:solidFill>
                  <a:schemeClr val="tx1">
                    <a:lumMod val="65000"/>
                    <a:lumOff val="35000"/>
                  </a:schemeClr>
                </a:solidFill>
                <a:latin typeface="+mn-lt"/>
                <a:ea typeface="+mn-ea"/>
                <a:cs typeface="+mn-cs"/>
              </a:defRPr>
            </a:lvl8pPr>
            <a:lvl9pPr marL="216000" indent="-144000" algn="l" defTabSz="914400" rtl="0" eaLnBrk="1" latinLnBrk="0" hangingPunct="1">
              <a:lnSpc>
                <a:spcPct val="90000"/>
              </a:lnSpc>
              <a:spcBef>
                <a:spcPts val="600"/>
              </a:spcBef>
              <a:buClr>
                <a:schemeClr val="tx2"/>
              </a:buClr>
              <a:buFont typeface="Verdana" panose="020B0604030504040204" pitchFamily="34" charset="0"/>
              <a:buChar char="–"/>
              <a:defRPr sz="1200" i="0" kern="1200">
                <a:solidFill>
                  <a:schemeClr val="tx1">
                    <a:lumMod val="65000"/>
                    <a:lumOff val="35000"/>
                  </a:schemeClr>
                </a:solidFill>
                <a:latin typeface="+mn-lt"/>
                <a:ea typeface="+mn-ea"/>
                <a:cs typeface="+mn-cs"/>
              </a:defRPr>
            </a:lvl9pPr>
          </a:lstStyle>
          <a:p>
            <a:pPr>
              <a:buClrTx/>
              <a:buSzPct val="100000"/>
              <a:buFont typeface="Arial" panose="020B0604020202020204" pitchFamily="34" charset="0"/>
              <a:buChar char="•"/>
            </a:pPr>
            <a:r>
              <a:rPr lang="nl-NL" sz="1400" dirty="0"/>
              <a:t>In de afbeelding hierboven ziet u het tabblad </a:t>
            </a:r>
            <a:r>
              <a:rPr lang="nl-NL" sz="1400" i="1" dirty="0"/>
              <a:t>Aanleveren. </a:t>
            </a:r>
            <a:r>
              <a:rPr lang="nl-NL" sz="1400" dirty="0"/>
              <a:t>Hier kunt u dossierstukken indienen voor de desbetreffende zaak.</a:t>
            </a:r>
          </a:p>
          <a:p>
            <a:pPr>
              <a:buClrTx/>
              <a:buSzPct val="100000"/>
              <a:buFont typeface="Arial" panose="020B0604020202020204" pitchFamily="34" charset="0"/>
              <a:buChar char="•"/>
            </a:pPr>
            <a:r>
              <a:rPr lang="nl-NL" sz="1400" dirty="0"/>
              <a:t>Wilt u correcties en aanvullingen of zienswijzen indienen? Klik dan op de knop </a:t>
            </a:r>
            <a:r>
              <a:rPr lang="nl-NL" sz="1400" i="1" dirty="0"/>
              <a:t>Aanleveren</a:t>
            </a:r>
            <a:r>
              <a:rPr lang="nl-NL" sz="1400" dirty="0"/>
              <a:t> onder Correcties en aanvullingen </a:t>
            </a:r>
            <a:r>
              <a:rPr lang="nl-NL" sz="1400" dirty="0" err="1"/>
              <a:t>cq</a:t>
            </a:r>
            <a:r>
              <a:rPr lang="nl-NL" sz="1400" dirty="0"/>
              <a:t>. Zienswijzen.</a:t>
            </a:r>
          </a:p>
          <a:p>
            <a:pPr>
              <a:buClrTx/>
              <a:buSzPct val="100000"/>
              <a:buFont typeface="Arial" panose="020B0604020202020204" pitchFamily="34" charset="0"/>
              <a:buChar char="•"/>
            </a:pPr>
            <a:r>
              <a:rPr lang="nl-NL" sz="1400" dirty="0"/>
              <a:t>Heeft u andere dossierstukken zoals verzoeken of vakantiemeldingen? Klik dan op de knop </a:t>
            </a:r>
            <a:r>
              <a:rPr lang="nl-NL" sz="1400" i="1" dirty="0"/>
              <a:t>Aanleveren</a:t>
            </a:r>
            <a:r>
              <a:rPr lang="nl-NL" sz="1400" dirty="0"/>
              <a:t> onder Aanvullende informatie Asiel.</a:t>
            </a:r>
          </a:p>
        </p:txBody>
      </p:sp>
    </p:spTree>
    <p:extLst>
      <p:ext uri="{BB962C8B-B14F-4D97-AF65-F5344CB8AC3E}">
        <p14:creationId xmlns:p14="http://schemas.microsoft.com/office/powerpoint/2010/main" val="40737919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dianummer 5"/>
          <p:cNvSpPr>
            <a:spLocks noGrp="1"/>
          </p:cNvSpPr>
          <p:nvPr>
            <p:ph type="sldNum" sz="quarter" idx="12"/>
          </p:nvPr>
        </p:nvSpPr>
        <p:spPr/>
        <p:txBody>
          <a:bodyPr/>
          <a:lstStyle/>
          <a:p>
            <a:fld id="{10A0A6AF-03C5-477E-939A-E28F7E7F05EA}" type="slidenum">
              <a:rPr lang="nl-NL" smtClean="0"/>
              <a:pPr/>
              <a:t>15</a:t>
            </a:fld>
            <a:endParaRPr lang="nl-NL" dirty="0"/>
          </a:p>
        </p:txBody>
      </p:sp>
      <p:sp>
        <p:nvSpPr>
          <p:cNvPr id="4" name="Rechthoek 3"/>
          <p:cNvSpPr/>
          <p:nvPr/>
        </p:nvSpPr>
        <p:spPr>
          <a:xfrm>
            <a:off x="0" y="509368"/>
            <a:ext cx="6858000" cy="153052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Handleiding</a:t>
            </a:r>
          </a:p>
          <a:p>
            <a:pPr algn="ctr"/>
            <a:endParaRPr lang="nl-NL" sz="1400" dirty="0"/>
          </a:p>
          <a:p>
            <a:pPr algn="ctr"/>
            <a:r>
              <a:rPr lang="nl-NL" sz="3200" b="1" dirty="0"/>
              <a:t>Portaal voor Advocaten</a:t>
            </a:r>
          </a:p>
        </p:txBody>
      </p:sp>
      <p:sp>
        <p:nvSpPr>
          <p:cNvPr id="7" name="Tijdelijke aanduiding voor inhoud 1"/>
          <p:cNvSpPr txBox="1">
            <a:spLocks/>
          </p:cNvSpPr>
          <p:nvPr/>
        </p:nvSpPr>
        <p:spPr>
          <a:xfrm>
            <a:off x="0" y="2075443"/>
            <a:ext cx="6858000" cy="587162"/>
          </a:xfrm>
          <a:prstGeom prst="rect">
            <a:avLst/>
          </a:prstGeom>
        </p:spPr>
        <p:txBody>
          <a:bodyPr numCol="1" anchor="ctr">
            <a:normAutofit/>
          </a:bodyPr>
          <a:lstStyle>
            <a:lvl1pPr marL="316800" indent="-316800" algn="l" defTabSz="914400" rtl="0" eaLnBrk="1" latinLnBrk="0" hangingPunct="1">
              <a:lnSpc>
                <a:spcPct val="90000"/>
              </a:lnSpc>
              <a:spcBef>
                <a:spcPts val="1200"/>
              </a:spcBef>
              <a:buClr>
                <a:schemeClr val="tx2"/>
              </a:buClr>
              <a:buSzPct val="80000"/>
              <a:buFont typeface="Verdana" panose="020B0604030504040204" pitchFamily="34" charset="0"/>
              <a:buChar char="›"/>
              <a:defRPr sz="2400" kern="1200">
                <a:solidFill>
                  <a:schemeClr val="tx1"/>
                </a:solidFill>
                <a:latin typeface="+mn-lt"/>
                <a:ea typeface="+mn-ea"/>
                <a:cs typeface="+mn-cs"/>
              </a:defRPr>
            </a:lvl1pPr>
            <a:lvl2pPr marL="630000" indent="-316800" algn="l" defTabSz="914400" rtl="0" eaLnBrk="1" latinLnBrk="0" hangingPunct="1">
              <a:lnSpc>
                <a:spcPct val="90000"/>
              </a:lnSpc>
              <a:spcBef>
                <a:spcPts val="1000"/>
              </a:spcBef>
              <a:buClr>
                <a:schemeClr val="tx2"/>
              </a:buClr>
              <a:buFont typeface="Verdana" panose="020B0604030504040204" pitchFamily="34" charset="0"/>
              <a:buChar char="–"/>
              <a:defRPr sz="2000" kern="1200">
                <a:solidFill>
                  <a:schemeClr val="tx1"/>
                </a:solidFill>
                <a:latin typeface="+mn-lt"/>
                <a:ea typeface="+mn-ea"/>
                <a:cs typeface="+mn-cs"/>
              </a:defRPr>
            </a:lvl2pPr>
            <a:lvl3pPr marL="946800" indent="-316800" algn="l" defTabSz="914400" rtl="0" eaLnBrk="1" latinLnBrk="0" hangingPunct="1">
              <a:lnSpc>
                <a:spcPct val="90000"/>
              </a:lnSpc>
              <a:spcBef>
                <a:spcPts val="800"/>
              </a:spcBef>
              <a:buClr>
                <a:schemeClr val="tx2"/>
              </a:buClr>
              <a:buFont typeface="Wingdings" panose="05000000000000000000" pitchFamily="2" charset="2"/>
              <a:buChar char="§"/>
              <a:defRPr sz="1800" kern="1200">
                <a:solidFill>
                  <a:schemeClr val="tx1"/>
                </a:solidFill>
                <a:latin typeface="+mn-lt"/>
                <a:ea typeface="+mn-ea"/>
                <a:cs typeface="+mn-cs"/>
              </a:defRPr>
            </a:lvl3pPr>
            <a:lvl4pPr marL="1260000" indent="-316800" algn="l" defTabSz="914400" rtl="0" eaLnBrk="1" latinLnBrk="0" hangingPunct="1">
              <a:lnSpc>
                <a:spcPct val="9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4pPr>
            <a:lvl5pPr marL="1576800" indent="-316800" algn="l" defTabSz="914400" rtl="0" eaLnBrk="1" latinLnBrk="0" hangingPunct="1">
              <a:lnSpc>
                <a:spcPct val="90000"/>
              </a:lnSpc>
              <a:spcBef>
                <a:spcPts val="600"/>
              </a:spcBef>
              <a:buFont typeface="Verdana" panose="020B0604030504040204" pitchFamily="34" charset="0"/>
              <a:buChar char="–"/>
              <a:defRPr sz="1600" kern="1200">
                <a:solidFill>
                  <a:schemeClr val="tx2"/>
                </a:solidFill>
                <a:latin typeface="+mn-lt"/>
                <a:ea typeface="+mn-ea"/>
                <a:cs typeface="+mn-cs"/>
              </a:defRPr>
            </a:lvl5pPr>
            <a:lvl6pPr marL="1890000" indent="-316800" algn="l" defTabSz="914400" rtl="0" eaLnBrk="1" latinLnBrk="0" hangingPunct="1">
              <a:lnSpc>
                <a:spcPct val="90000"/>
              </a:lnSpc>
              <a:spcBef>
                <a:spcPts val="600"/>
              </a:spcBef>
              <a:buFont typeface="Arial" panose="020B0604020202020204" pitchFamily="34" charset="0"/>
              <a:buChar char="•"/>
              <a:defRPr sz="1400" kern="1200">
                <a:solidFill>
                  <a:schemeClr val="tx1">
                    <a:lumMod val="50000"/>
                    <a:lumOff val="50000"/>
                  </a:schemeClr>
                </a:solidFill>
                <a:latin typeface="+mn-lt"/>
                <a:ea typeface="+mn-ea"/>
                <a:cs typeface="+mn-cs"/>
              </a:defRPr>
            </a:lvl6pPr>
            <a:lvl7pPr marL="72000" indent="-72000" algn="l" defTabSz="914400" rtl="0" eaLnBrk="1" latinLnBrk="0" hangingPunct="1">
              <a:lnSpc>
                <a:spcPct val="90000"/>
              </a:lnSpc>
              <a:spcBef>
                <a:spcPts val="600"/>
              </a:spcBef>
              <a:buSzPct val="25000"/>
              <a:buFont typeface="Verdana" panose="020B0604030504040204" pitchFamily="34" charset="0"/>
              <a:buChar char=" "/>
              <a:defRPr sz="1200" b="1" i="0" kern="1200">
                <a:solidFill>
                  <a:schemeClr val="tx2"/>
                </a:solidFill>
                <a:latin typeface="+mn-lt"/>
                <a:ea typeface="+mn-ea"/>
                <a:cs typeface="+mn-cs"/>
              </a:defRPr>
            </a:lvl7pPr>
            <a:lvl8pPr marL="72000" indent="-72000" algn="l" defTabSz="914400" rtl="0" eaLnBrk="1" latinLnBrk="0" hangingPunct="1">
              <a:lnSpc>
                <a:spcPct val="90000"/>
              </a:lnSpc>
              <a:spcBef>
                <a:spcPts val="600"/>
              </a:spcBef>
              <a:buSzPct val="25000"/>
              <a:buFont typeface="Verdana" panose="020B0604030504040204" pitchFamily="34" charset="0"/>
              <a:buChar char=" "/>
              <a:defRPr sz="1200" i="0" kern="1200">
                <a:solidFill>
                  <a:schemeClr val="tx1">
                    <a:lumMod val="65000"/>
                    <a:lumOff val="35000"/>
                  </a:schemeClr>
                </a:solidFill>
                <a:latin typeface="+mn-lt"/>
                <a:ea typeface="+mn-ea"/>
                <a:cs typeface="+mn-cs"/>
              </a:defRPr>
            </a:lvl8pPr>
            <a:lvl9pPr marL="216000" indent="-144000" algn="l" defTabSz="914400" rtl="0" eaLnBrk="1" latinLnBrk="0" hangingPunct="1">
              <a:lnSpc>
                <a:spcPct val="90000"/>
              </a:lnSpc>
              <a:spcBef>
                <a:spcPts val="600"/>
              </a:spcBef>
              <a:buClr>
                <a:schemeClr val="tx2"/>
              </a:buClr>
              <a:buFont typeface="Verdana" panose="020B0604030504040204" pitchFamily="34" charset="0"/>
              <a:buChar char="–"/>
              <a:defRPr sz="1200" i="0" kern="1200">
                <a:solidFill>
                  <a:schemeClr val="tx1">
                    <a:lumMod val="65000"/>
                    <a:lumOff val="35000"/>
                  </a:schemeClr>
                </a:solidFill>
                <a:latin typeface="+mn-lt"/>
                <a:ea typeface="+mn-ea"/>
                <a:cs typeface="+mn-cs"/>
              </a:defRPr>
            </a:lvl9pPr>
          </a:lstStyle>
          <a:p>
            <a:pPr marL="0" indent="0" algn="ctr">
              <a:buClr>
                <a:schemeClr val="bg1"/>
              </a:buClr>
              <a:buNone/>
            </a:pPr>
            <a:r>
              <a:rPr lang="nl-NL" sz="1800" b="1" dirty="0">
                <a:solidFill>
                  <a:schemeClr val="tx2"/>
                </a:solidFill>
              </a:rPr>
              <a:t>Hoe werkt het?</a:t>
            </a:r>
          </a:p>
        </p:txBody>
      </p:sp>
      <p:sp>
        <p:nvSpPr>
          <p:cNvPr id="5" name="Tijdelijke aanduiding voor inhoud 1"/>
          <p:cNvSpPr txBox="1">
            <a:spLocks/>
          </p:cNvSpPr>
          <p:nvPr/>
        </p:nvSpPr>
        <p:spPr>
          <a:xfrm>
            <a:off x="0" y="2662605"/>
            <a:ext cx="6858000" cy="544591"/>
          </a:xfrm>
          <a:prstGeom prst="rect">
            <a:avLst/>
          </a:prstGeom>
        </p:spPr>
        <p:txBody>
          <a:bodyPr numCol="1" anchor="ctr">
            <a:normAutofit/>
          </a:bodyPr>
          <a:lstStyle>
            <a:lvl1pPr marL="316800" indent="-316800" algn="l" defTabSz="914400" rtl="0" eaLnBrk="1" latinLnBrk="0" hangingPunct="1">
              <a:lnSpc>
                <a:spcPct val="90000"/>
              </a:lnSpc>
              <a:spcBef>
                <a:spcPts val="1200"/>
              </a:spcBef>
              <a:buClr>
                <a:schemeClr val="tx2"/>
              </a:buClr>
              <a:buSzPct val="80000"/>
              <a:buFont typeface="Verdana" panose="020B0604030504040204" pitchFamily="34" charset="0"/>
              <a:buChar char="›"/>
              <a:defRPr sz="2400" kern="1200">
                <a:solidFill>
                  <a:schemeClr val="tx1"/>
                </a:solidFill>
                <a:latin typeface="+mn-lt"/>
                <a:ea typeface="+mn-ea"/>
                <a:cs typeface="+mn-cs"/>
              </a:defRPr>
            </a:lvl1pPr>
            <a:lvl2pPr marL="630000" indent="-316800" algn="l" defTabSz="914400" rtl="0" eaLnBrk="1" latinLnBrk="0" hangingPunct="1">
              <a:lnSpc>
                <a:spcPct val="90000"/>
              </a:lnSpc>
              <a:spcBef>
                <a:spcPts val="1000"/>
              </a:spcBef>
              <a:buClr>
                <a:schemeClr val="tx2"/>
              </a:buClr>
              <a:buFont typeface="Verdana" panose="020B0604030504040204" pitchFamily="34" charset="0"/>
              <a:buChar char="–"/>
              <a:defRPr sz="2000" kern="1200">
                <a:solidFill>
                  <a:schemeClr val="tx1"/>
                </a:solidFill>
                <a:latin typeface="+mn-lt"/>
                <a:ea typeface="+mn-ea"/>
                <a:cs typeface="+mn-cs"/>
              </a:defRPr>
            </a:lvl2pPr>
            <a:lvl3pPr marL="946800" indent="-316800" algn="l" defTabSz="914400" rtl="0" eaLnBrk="1" latinLnBrk="0" hangingPunct="1">
              <a:lnSpc>
                <a:spcPct val="90000"/>
              </a:lnSpc>
              <a:spcBef>
                <a:spcPts val="800"/>
              </a:spcBef>
              <a:buClr>
                <a:schemeClr val="tx2"/>
              </a:buClr>
              <a:buFont typeface="Wingdings" panose="05000000000000000000" pitchFamily="2" charset="2"/>
              <a:buChar char="§"/>
              <a:defRPr sz="1800" kern="1200">
                <a:solidFill>
                  <a:schemeClr val="tx1"/>
                </a:solidFill>
                <a:latin typeface="+mn-lt"/>
                <a:ea typeface="+mn-ea"/>
                <a:cs typeface="+mn-cs"/>
              </a:defRPr>
            </a:lvl3pPr>
            <a:lvl4pPr marL="1260000" indent="-316800" algn="l" defTabSz="914400" rtl="0" eaLnBrk="1" latinLnBrk="0" hangingPunct="1">
              <a:lnSpc>
                <a:spcPct val="9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4pPr>
            <a:lvl5pPr marL="1576800" indent="-316800" algn="l" defTabSz="914400" rtl="0" eaLnBrk="1" latinLnBrk="0" hangingPunct="1">
              <a:lnSpc>
                <a:spcPct val="90000"/>
              </a:lnSpc>
              <a:spcBef>
                <a:spcPts val="600"/>
              </a:spcBef>
              <a:buFont typeface="Verdana" panose="020B0604030504040204" pitchFamily="34" charset="0"/>
              <a:buChar char="–"/>
              <a:defRPr sz="1600" kern="1200">
                <a:solidFill>
                  <a:schemeClr val="tx2"/>
                </a:solidFill>
                <a:latin typeface="+mn-lt"/>
                <a:ea typeface="+mn-ea"/>
                <a:cs typeface="+mn-cs"/>
              </a:defRPr>
            </a:lvl5pPr>
            <a:lvl6pPr marL="1890000" indent="-316800" algn="l" defTabSz="914400" rtl="0" eaLnBrk="1" latinLnBrk="0" hangingPunct="1">
              <a:lnSpc>
                <a:spcPct val="90000"/>
              </a:lnSpc>
              <a:spcBef>
                <a:spcPts val="600"/>
              </a:spcBef>
              <a:buFont typeface="Arial" panose="020B0604020202020204" pitchFamily="34" charset="0"/>
              <a:buChar char="•"/>
              <a:defRPr sz="1400" kern="1200">
                <a:solidFill>
                  <a:schemeClr val="tx1">
                    <a:lumMod val="50000"/>
                    <a:lumOff val="50000"/>
                  </a:schemeClr>
                </a:solidFill>
                <a:latin typeface="+mn-lt"/>
                <a:ea typeface="+mn-ea"/>
                <a:cs typeface="+mn-cs"/>
              </a:defRPr>
            </a:lvl6pPr>
            <a:lvl7pPr marL="72000" indent="-72000" algn="l" defTabSz="914400" rtl="0" eaLnBrk="1" latinLnBrk="0" hangingPunct="1">
              <a:lnSpc>
                <a:spcPct val="90000"/>
              </a:lnSpc>
              <a:spcBef>
                <a:spcPts val="600"/>
              </a:spcBef>
              <a:buSzPct val="25000"/>
              <a:buFont typeface="Verdana" panose="020B0604030504040204" pitchFamily="34" charset="0"/>
              <a:buChar char=" "/>
              <a:defRPr sz="1200" b="1" i="0" kern="1200">
                <a:solidFill>
                  <a:schemeClr val="tx2"/>
                </a:solidFill>
                <a:latin typeface="+mn-lt"/>
                <a:ea typeface="+mn-ea"/>
                <a:cs typeface="+mn-cs"/>
              </a:defRPr>
            </a:lvl7pPr>
            <a:lvl8pPr marL="72000" indent="-72000" algn="l" defTabSz="914400" rtl="0" eaLnBrk="1" latinLnBrk="0" hangingPunct="1">
              <a:lnSpc>
                <a:spcPct val="90000"/>
              </a:lnSpc>
              <a:spcBef>
                <a:spcPts val="600"/>
              </a:spcBef>
              <a:buSzPct val="25000"/>
              <a:buFont typeface="Verdana" panose="020B0604030504040204" pitchFamily="34" charset="0"/>
              <a:buChar char=" "/>
              <a:defRPr sz="1200" i="0" kern="1200">
                <a:solidFill>
                  <a:schemeClr val="tx1">
                    <a:lumMod val="65000"/>
                    <a:lumOff val="35000"/>
                  </a:schemeClr>
                </a:solidFill>
                <a:latin typeface="+mn-lt"/>
                <a:ea typeface="+mn-ea"/>
                <a:cs typeface="+mn-cs"/>
              </a:defRPr>
            </a:lvl8pPr>
            <a:lvl9pPr marL="216000" indent="-144000" algn="l" defTabSz="914400" rtl="0" eaLnBrk="1" latinLnBrk="0" hangingPunct="1">
              <a:lnSpc>
                <a:spcPct val="90000"/>
              </a:lnSpc>
              <a:spcBef>
                <a:spcPts val="600"/>
              </a:spcBef>
              <a:buClr>
                <a:schemeClr val="tx2"/>
              </a:buClr>
              <a:buFont typeface="Verdana" panose="020B0604030504040204" pitchFamily="34" charset="0"/>
              <a:buChar char="–"/>
              <a:defRPr sz="1200" i="0" kern="1200">
                <a:solidFill>
                  <a:schemeClr val="tx1">
                    <a:lumMod val="65000"/>
                    <a:lumOff val="35000"/>
                  </a:schemeClr>
                </a:solidFill>
                <a:latin typeface="+mn-lt"/>
                <a:ea typeface="+mn-ea"/>
                <a:cs typeface="+mn-cs"/>
              </a:defRPr>
            </a:lvl9pPr>
          </a:lstStyle>
          <a:p>
            <a:pPr marL="0" indent="0" algn="ctr">
              <a:buClr>
                <a:schemeClr val="bg1"/>
              </a:buClr>
              <a:buNone/>
            </a:pPr>
            <a:r>
              <a:rPr lang="nl-NL" sz="1800" b="1" dirty="0"/>
              <a:t>Indienen van dossierstukken (gegevens)</a:t>
            </a:r>
            <a:endParaRPr lang="nl-NL" sz="1800" b="1" dirty="0">
              <a:solidFill>
                <a:schemeClr val="dk1"/>
              </a:solidFill>
            </a:endParaRPr>
          </a:p>
        </p:txBody>
      </p:sp>
      <p:grpSp>
        <p:nvGrpSpPr>
          <p:cNvPr id="8" name="Groep 7"/>
          <p:cNvGrpSpPr/>
          <p:nvPr/>
        </p:nvGrpSpPr>
        <p:grpSpPr>
          <a:xfrm>
            <a:off x="0" y="3715638"/>
            <a:ext cx="6858000" cy="3628482"/>
            <a:chOff x="0" y="0"/>
            <a:chExt cx="12961938" cy="6858000"/>
          </a:xfrm>
        </p:grpSpPr>
        <p:pic>
          <p:nvPicPr>
            <p:cNvPr id="9" name="Picture 2" descr="Laptop background connected to internet Free Vector"/>
            <p:cNvPicPr>
              <a:picLocks noChangeAspect="1" noChangeArrowheads="1"/>
            </p:cNvPicPr>
            <p:nvPr/>
          </p:nvPicPr>
          <p:blipFill rotWithShape="1">
            <a:blip r:embed="rId2">
              <a:extLst>
                <a:ext uri="{28A0092B-C50C-407E-A947-70E740481C1C}">
                  <a14:useLocalDpi xmlns:a14="http://schemas.microsoft.com/office/drawing/2010/main" val="0"/>
                </a:ext>
              </a:extLst>
            </a:blip>
            <a:srcRect t="36152" b="10921"/>
            <a:stretch/>
          </p:blipFill>
          <p:spPr bwMode="auto">
            <a:xfrm>
              <a:off x="0" y="0"/>
              <a:ext cx="12961938"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0" name="Tijdelijke aanduiding voor inhoud 4"/>
            <p:cNvPicPr>
              <a:picLocks noChangeAspect="1"/>
            </p:cNvPicPr>
            <p:nvPr/>
          </p:nvPicPr>
          <p:blipFill rotWithShape="1">
            <a:blip r:embed="rId3"/>
            <a:srcRect l="-908" t="6516" b="30195"/>
            <a:stretch/>
          </p:blipFill>
          <p:spPr>
            <a:xfrm>
              <a:off x="3414713" y="452434"/>
              <a:ext cx="5965573" cy="3743327"/>
            </a:xfrm>
            <a:prstGeom prst="rect">
              <a:avLst/>
            </a:prstGeom>
          </p:spPr>
        </p:pic>
      </p:grpSp>
      <p:sp>
        <p:nvSpPr>
          <p:cNvPr id="11" name="Tijdelijke aanduiding voor inhoud 1"/>
          <p:cNvSpPr txBox="1">
            <a:spLocks/>
          </p:cNvSpPr>
          <p:nvPr/>
        </p:nvSpPr>
        <p:spPr>
          <a:xfrm>
            <a:off x="501533" y="7630299"/>
            <a:ext cx="6023091" cy="2290196"/>
          </a:xfrm>
          <a:prstGeom prst="rect">
            <a:avLst/>
          </a:prstGeom>
        </p:spPr>
        <p:txBody>
          <a:bodyPr numCol="1" anchor="t">
            <a:normAutofit/>
          </a:bodyPr>
          <a:lstStyle>
            <a:lvl1pPr marL="316800" indent="-316800" algn="l" defTabSz="914400" rtl="0" eaLnBrk="1" latinLnBrk="0" hangingPunct="1">
              <a:lnSpc>
                <a:spcPct val="90000"/>
              </a:lnSpc>
              <a:spcBef>
                <a:spcPts val="1200"/>
              </a:spcBef>
              <a:buClr>
                <a:schemeClr val="tx2"/>
              </a:buClr>
              <a:buSzPct val="80000"/>
              <a:buFont typeface="Verdana" panose="020B0604030504040204" pitchFamily="34" charset="0"/>
              <a:buChar char="›"/>
              <a:defRPr sz="2400" kern="1200">
                <a:solidFill>
                  <a:schemeClr val="tx1"/>
                </a:solidFill>
                <a:latin typeface="+mn-lt"/>
                <a:ea typeface="+mn-ea"/>
                <a:cs typeface="+mn-cs"/>
              </a:defRPr>
            </a:lvl1pPr>
            <a:lvl2pPr marL="630000" indent="-316800" algn="l" defTabSz="914400" rtl="0" eaLnBrk="1" latinLnBrk="0" hangingPunct="1">
              <a:lnSpc>
                <a:spcPct val="90000"/>
              </a:lnSpc>
              <a:spcBef>
                <a:spcPts val="1000"/>
              </a:spcBef>
              <a:buClr>
                <a:schemeClr val="tx2"/>
              </a:buClr>
              <a:buFont typeface="Verdana" panose="020B0604030504040204" pitchFamily="34" charset="0"/>
              <a:buChar char="–"/>
              <a:defRPr sz="2000" kern="1200">
                <a:solidFill>
                  <a:schemeClr val="tx1"/>
                </a:solidFill>
                <a:latin typeface="+mn-lt"/>
                <a:ea typeface="+mn-ea"/>
                <a:cs typeface="+mn-cs"/>
              </a:defRPr>
            </a:lvl2pPr>
            <a:lvl3pPr marL="946800" indent="-316800" algn="l" defTabSz="914400" rtl="0" eaLnBrk="1" latinLnBrk="0" hangingPunct="1">
              <a:lnSpc>
                <a:spcPct val="90000"/>
              </a:lnSpc>
              <a:spcBef>
                <a:spcPts val="800"/>
              </a:spcBef>
              <a:buClr>
                <a:schemeClr val="tx2"/>
              </a:buClr>
              <a:buFont typeface="Wingdings" panose="05000000000000000000" pitchFamily="2" charset="2"/>
              <a:buChar char="§"/>
              <a:defRPr sz="1800" kern="1200">
                <a:solidFill>
                  <a:schemeClr val="tx1"/>
                </a:solidFill>
                <a:latin typeface="+mn-lt"/>
                <a:ea typeface="+mn-ea"/>
                <a:cs typeface="+mn-cs"/>
              </a:defRPr>
            </a:lvl3pPr>
            <a:lvl4pPr marL="1260000" indent="-316800" algn="l" defTabSz="914400" rtl="0" eaLnBrk="1" latinLnBrk="0" hangingPunct="1">
              <a:lnSpc>
                <a:spcPct val="9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4pPr>
            <a:lvl5pPr marL="1576800" indent="-316800" algn="l" defTabSz="914400" rtl="0" eaLnBrk="1" latinLnBrk="0" hangingPunct="1">
              <a:lnSpc>
                <a:spcPct val="90000"/>
              </a:lnSpc>
              <a:spcBef>
                <a:spcPts val="600"/>
              </a:spcBef>
              <a:buFont typeface="Verdana" panose="020B0604030504040204" pitchFamily="34" charset="0"/>
              <a:buChar char="–"/>
              <a:defRPr sz="1600" kern="1200">
                <a:solidFill>
                  <a:schemeClr val="tx2"/>
                </a:solidFill>
                <a:latin typeface="+mn-lt"/>
                <a:ea typeface="+mn-ea"/>
                <a:cs typeface="+mn-cs"/>
              </a:defRPr>
            </a:lvl5pPr>
            <a:lvl6pPr marL="1890000" indent="-316800" algn="l" defTabSz="914400" rtl="0" eaLnBrk="1" latinLnBrk="0" hangingPunct="1">
              <a:lnSpc>
                <a:spcPct val="90000"/>
              </a:lnSpc>
              <a:spcBef>
                <a:spcPts val="600"/>
              </a:spcBef>
              <a:buFont typeface="Arial" panose="020B0604020202020204" pitchFamily="34" charset="0"/>
              <a:buChar char="•"/>
              <a:defRPr sz="1400" kern="1200">
                <a:solidFill>
                  <a:schemeClr val="tx1">
                    <a:lumMod val="50000"/>
                    <a:lumOff val="50000"/>
                  </a:schemeClr>
                </a:solidFill>
                <a:latin typeface="+mn-lt"/>
                <a:ea typeface="+mn-ea"/>
                <a:cs typeface="+mn-cs"/>
              </a:defRPr>
            </a:lvl6pPr>
            <a:lvl7pPr marL="72000" indent="-72000" algn="l" defTabSz="914400" rtl="0" eaLnBrk="1" latinLnBrk="0" hangingPunct="1">
              <a:lnSpc>
                <a:spcPct val="90000"/>
              </a:lnSpc>
              <a:spcBef>
                <a:spcPts val="600"/>
              </a:spcBef>
              <a:buSzPct val="25000"/>
              <a:buFont typeface="Verdana" panose="020B0604030504040204" pitchFamily="34" charset="0"/>
              <a:buChar char=" "/>
              <a:defRPr sz="1200" b="1" i="0" kern="1200">
                <a:solidFill>
                  <a:schemeClr val="tx2"/>
                </a:solidFill>
                <a:latin typeface="+mn-lt"/>
                <a:ea typeface="+mn-ea"/>
                <a:cs typeface="+mn-cs"/>
              </a:defRPr>
            </a:lvl7pPr>
            <a:lvl8pPr marL="72000" indent="-72000" algn="l" defTabSz="914400" rtl="0" eaLnBrk="1" latinLnBrk="0" hangingPunct="1">
              <a:lnSpc>
                <a:spcPct val="90000"/>
              </a:lnSpc>
              <a:spcBef>
                <a:spcPts val="600"/>
              </a:spcBef>
              <a:buSzPct val="25000"/>
              <a:buFont typeface="Verdana" panose="020B0604030504040204" pitchFamily="34" charset="0"/>
              <a:buChar char=" "/>
              <a:defRPr sz="1200" i="0" kern="1200">
                <a:solidFill>
                  <a:schemeClr val="tx1">
                    <a:lumMod val="65000"/>
                    <a:lumOff val="35000"/>
                  </a:schemeClr>
                </a:solidFill>
                <a:latin typeface="+mn-lt"/>
                <a:ea typeface="+mn-ea"/>
                <a:cs typeface="+mn-cs"/>
              </a:defRPr>
            </a:lvl8pPr>
            <a:lvl9pPr marL="216000" indent="-144000" algn="l" defTabSz="914400" rtl="0" eaLnBrk="1" latinLnBrk="0" hangingPunct="1">
              <a:lnSpc>
                <a:spcPct val="90000"/>
              </a:lnSpc>
              <a:spcBef>
                <a:spcPts val="600"/>
              </a:spcBef>
              <a:buClr>
                <a:schemeClr val="tx2"/>
              </a:buClr>
              <a:buFont typeface="Verdana" panose="020B0604030504040204" pitchFamily="34" charset="0"/>
              <a:buChar char="–"/>
              <a:defRPr sz="1200" i="0" kern="1200">
                <a:solidFill>
                  <a:schemeClr val="tx1">
                    <a:lumMod val="65000"/>
                    <a:lumOff val="35000"/>
                  </a:schemeClr>
                </a:solidFill>
                <a:latin typeface="+mn-lt"/>
                <a:ea typeface="+mn-ea"/>
                <a:cs typeface="+mn-cs"/>
              </a:defRPr>
            </a:lvl9pPr>
          </a:lstStyle>
          <a:p>
            <a:pPr>
              <a:buClrTx/>
              <a:buSzPct val="100000"/>
              <a:buFont typeface="Arial" panose="020B0604020202020204" pitchFamily="34" charset="0"/>
              <a:buChar char="•"/>
            </a:pPr>
            <a:r>
              <a:rPr lang="nl-NL" sz="1400" dirty="0"/>
              <a:t>Als u op een van de knoppen </a:t>
            </a:r>
            <a:r>
              <a:rPr lang="nl-NL" sz="1400" i="1" dirty="0"/>
              <a:t>Aanleveren</a:t>
            </a:r>
            <a:r>
              <a:rPr lang="nl-NL" sz="1400" dirty="0"/>
              <a:t> heeft geklikt, komt u in een formulier om het dossierstuk in te dienen. </a:t>
            </a:r>
          </a:p>
          <a:p>
            <a:pPr>
              <a:buClrTx/>
              <a:buSzPct val="100000"/>
              <a:buFont typeface="Arial" panose="020B0604020202020204" pitchFamily="34" charset="0"/>
              <a:buChar char="•"/>
            </a:pPr>
            <a:r>
              <a:rPr lang="nl-NL" sz="1400" dirty="0"/>
              <a:t>Controleer altijd de persoonsgegevens.</a:t>
            </a:r>
          </a:p>
          <a:p>
            <a:pPr>
              <a:buClrTx/>
              <a:buSzPct val="100000"/>
              <a:buFont typeface="Arial" panose="020B0604020202020204" pitchFamily="34" charset="0"/>
              <a:buChar char="•"/>
            </a:pPr>
            <a:r>
              <a:rPr lang="nl-NL" sz="1400" dirty="0"/>
              <a:t>Wilt u het dossierstuk ook indienen voor een van de gezinsleden? Vink deze gezinsleden aan (links op de pagina).</a:t>
            </a:r>
          </a:p>
          <a:p>
            <a:pPr>
              <a:buClrTx/>
              <a:buSzPct val="100000"/>
              <a:buFont typeface="Arial" panose="020B0604020202020204" pitchFamily="34" charset="0"/>
              <a:buChar char="•"/>
            </a:pPr>
            <a:r>
              <a:rPr lang="nl-NL" sz="1400" dirty="0"/>
              <a:t>Controleer ook de persoonsgegevens van de gezinsleden.</a:t>
            </a:r>
          </a:p>
          <a:p>
            <a:pPr>
              <a:buClrTx/>
              <a:buSzPct val="100000"/>
              <a:buFont typeface="Arial" panose="020B0604020202020204" pitchFamily="34" charset="0"/>
              <a:buChar char="•"/>
            </a:pPr>
            <a:r>
              <a:rPr lang="nl-NL" sz="1400" dirty="0"/>
              <a:t>Klik op de knop </a:t>
            </a:r>
            <a:r>
              <a:rPr lang="nl-NL" sz="1400" i="1" dirty="0"/>
              <a:t>Volgende.</a:t>
            </a:r>
          </a:p>
        </p:txBody>
      </p:sp>
    </p:spTree>
    <p:extLst>
      <p:ext uri="{BB962C8B-B14F-4D97-AF65-F5344CB8AC3E}">
        <p14:creationId xmlns:p14="http://schemas.microsoft.com/office/powerpoint/2010/main" val="10714696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dianummer 5"/>
          <p:cNvSpPr>
            <a:spLocks noGrp="1"/>
          </p:cNvSpPr>
          <p:nvPr>
            <p:ph type="sldNum" sz="quarter" idx="12"/>
          </p:nvPr>
        </p:nvSpPr>
        <p:spPr/>
        <p:txBody>
          <a:bodyPr/>
          <a:lstStyle/>
          <a:p>
            <a:fld id="{10A0A6AF-03C5-477E-939A-E28F7E7F05EA}" type="slidenum">
              <a:rPr lang="nl-NL" smtClean="0"/>
              <a:pPr/>
              <a:t>16</a:t>
            </a:fld>
            <a:endParaRPr lang="nl-NL" dirty="0"/>
          </a:p>
        </p:txBody>
      </p:sp>
      <p:sp>
        <p:nvSpPr>
          <p:cNvPr id="4" name="Rechthoek 3"/>
          <p:cNvSpPr/>
          <p:nvPr/>
        </p:nvSpPr>
        <p:spPr>
          <a:xfrm>
            <a:off x="0" y="509368"/>
            <a:ext cx="6858000" cy="153052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Handleiding</a:t>
            </a:r>
          </a:p>
          <a:p>
            <a:pPr algn="ctr"/>
            <a:endParaRPr lang="nl-NL" sz="1400" dirty="0"/>
          </a:p>
          <a:p>
            <a:pPr algn="ctr"/>
            <a:r>
              <a:rPr lang="nl-NL" sz="3200" b="1" dirty="0"/>
              <a:t>Portaal voor Advocaten</a:t>
            </a:r>
          </a:p>
        </p:txBody>
      </p:sp>
      <p:sp>
        <p:nvSpPr>
          <p:cNvPr id="7" name="Tijdelijke aanduiding voor inhoud 1"/>
          <p:cNvSpPr txBox="1">
            <a:spLocks/>
          </p:cNvSpPr>
          <p:nvPr/>
        </p:nvSpPr>
        <p:spPr>
          <a:xfrm>
            <a:off x="0" y="2075443"/>
            <a:ext cx="6858000" cy="587162"/>
          </a:xfrm>
          <a:prstGeom prst="rect">
            <a:avLst/>
          </a:prstGeom>
        </p:spPr>
        <p:txBody>
          <a:bodyPr numCol="1" anchor="ctr">
            <a:normAutofit/>
          </a:bodyPr>
          <a:lstStyle>
            <a:lvl1pPr marL="316800" indent="-316800" algn="l" defTabSz="914400" rtl="0" eaLnBrk="1" latinLnBrk="0" hangingPunct="1">
              <a:lnSpc>
                <a:spcPct val="90000"/>
              </a:lnSpc>
              <a:spcBef>
                <a:spcPts val="1200"/>
              </a:spcBef>
              <a:buClr>
                <a:schemeClr val="tx2"/>
              </a:buClr>
              <a:buSzPct val="80000"/>
              <a:buFont typeface="Verdana" panose="020B0604030504040204" pitchFamily="34" charset="0"/>
              <a:buChar char="›"/>
              <a:defRPr sz="2400" kern="1200">
                <a:solidFill>
                  <a:schemeClr val="tx1"/>
                </a:solidFill>
                <a:latin typeface="+mn-lt"/>
                <a:ea typeface="+mn-ea"/>
                <a:cs typeface="+mn-cs"/>
              </a:defRPr>
            </a:lvl1pPr>
            <a:lvl2pPr marL="630000" indent="-316800" algn="l" defTabSz="914400" rtl="0" eaLnBrk="1" latinLnBrk="0" hangingPunct="1">
              <a:lnSpc>
                <a:spcPct val="90000"/>
              </a:lnSpc>
              <a:spcBef>
                <a:spcPts val="1000"/>
              </a:spcBef>
              <a:buClr>
                <a:schemeClr val="tx2"/>
              </a:buClr>
              <a:buFont typeface="Verdana" panose="020B0604030504040204" pitchFamily="34" charset="0"/>
              <a:buChar char="–"/>
              <a:defRPr sz="2000" kern="1200">
                <a:solidFill>
                  <a:schemeClr val="tx1"/>
                </a:solidFill>
                <a:latin typeface="+mn-lt"/>
                <a:ea typeface="+mn-ea"/>
                <a:cs typeface="+mn-cs"/>
              </a:defRPr>
            </a:lvl2pPr>
            <a:lvl3pPr marL="946800" indent="-316800" algn="l" defTabSz="914400" rtl="0" eaLnBrk="1" latinLnBrk="0" hangingPunct="1">
              <a:lnSpc>
                <a:spcPct val="90000"/>
              </a:lnSpc>
              <a:spcBef>
                <a:spcPts val="800"/>
              </a:spcBef>
              <a:buClr>
                <a:schemeClr val="tx2"/>
              </a:buClr>
              <a:buFont typeface="Wingdings" panose="05000000000000000000" pitchFamily="2" charset="2"/>
              <a:buChar char="§"/>
              <a:defRPr sz="1800" kern="1200">
                <a:solidFill>
                  <a:schemeClr val="tx1"/>
                </a:solidFill>
                <a:latin typeface="+mn-lt"/>
                <a:ea typeface="+mn-ea"/>
                <a:cs typeface="+mn-cs"/>
              </a:defRPr>
            </a:lvl3pPr>
            <a:lvl4pPr marL="1260000" indent="-316800" algn="l" defTabSz="914400" rtl="0" eaLnBrk="1" latinLnBrk="0" hangingPunct="1">
              <a:lnSpc>
                <a:spcPct val="9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4pPr>
            <a:lvl5pPr marL="1576800" indent="-316800" algn="l" defTabSz="914400" rtl="0" eaLnBrk="1" latinLnBrk="0" hangingPunct="1">
              <a:lnSpc>
                <a:spcPct val="90000"/>
              </a:lnSpc>
              <a:spcBef>
                <a:spcPts val="600"/>
              </a:spcBef>
              <a:buFont typeface="Verdana" panose="020B0604030504040204" pitchFamily="34" charset="0"/>
              <a:buChar char="–"/>
              <a:defRPr sz="1600" kern="1200">
                <a:solidFill>
                  <a:schemeClr val="tx2"/>
                </a:solidFill>
                <a:latin typeface="+mn-lt"/>
                <a:ea typeface="+mn-ea"/>
                <a:cs typeface="+mn-cs"/>
              </a:defRPr>
            </a:lvl5pPr>
            <a:lvl6pPr marL="1890000" indent="-316800" algn="l" defTabSz="914400" rtl="0" eaLnBrk="1" latinLnBrk="0" hangingPunct="1">
              <a:lnSpc>
                <a:spcPct val="90000"/>
              </a:lnSpc>
              <a:spcBef>
                <a:spcPts val="600"/>
              </a:spcBef>
              <a:buFont typeface="Arial" panose="020B0604020202020204" pitchFamily="34" charset="0"/>
              <a:buChar char="•"/>
              <a:defRPr sz="1400" kern="1200">
                <a:solidFill>
                  <a:schemeClr val="tx1">
                    <a:lumMod val="50000"/>
                    <a:lumOff val="50000"/>
                  </a:schemeClr>
                </a:solidFill>
                <a:latin typeface="+mn-lt"/>
                <a:ea typeface="+mn-ea"/>
                <a:cs typeface="+mn-cs"/>
              </a:defRPr>
            </a:lvl6pPr>
            <a:lvl7pPr marL="72000" indent="-72000" algn="l" defTabSz="914400" rtl="0" eaLnBrk="1" latinLnBrk="0" hangingPunct="1">
              <a:lnSpc>
                <a:spcPct val="90000"/>
              </a:lnSpc>
              <a:spcBef>
                <a:spcPts val="600"/>
              </a:spcBef>
              <a:buSzPct val="25000"/>
              <a:buFont typeface="Verdana" panose="020B0604030504040204" pitchFamily="34" charset="0"/>
              <a:buChar char=" "/>
              <a:defRPr sz="1200" b="1" i="0" kern="1200">
                <a:solidFill>
                  <a:schemeClr val="tx2"/>
                </a:solidFill>
                <a:latin typeface="+mn-lt"/>
                <a:ea typeface="+mn-ea"/>
                <a:cs typeface="+mn-cs"/>
              </a:defRPr>
            </a:lvl7pPr>
            <a:lvl8pPr marL="72000" indent="-72000" algn="l" defTabSz="914400" rtl="0" eaLnBrk="1" latinLnBrk="0" hangingPunct="1">
              <a:lnSpc>
                <a:spcPct val="90000"/>
              </a:lnSpc>
              <a:spcBef>
                <a:spcPts val="600"/>
              </a:spcBef>
              <a:buSzPct val="25000"/>
              <a:buFont typeface="Verdana" panose="020B0604030504040204" pitchFamily="34" charset="0"/>
              <a:buChar char=" "/>
              <a:defRPr sz="1200" i="0" kern="1200">
                <a:solidFill>
                  <a:schemeClr val="tx1">
                    <a:lumMod val="65000"/>
                    <a:lumOff val="35000"/>
                  </a:schemeClr>
                </a:solidFill>
                <a:latin typeface="+mn-lt"/>
                <a:ea typeface="+mn-ea"/>
                <a:cs typeface="+mn-cs"/>
              </a:defRPr>
            </a:lvl8pPr>
            <a:lvl9pPr marL="216000" indent="-144000" algn="l" defTabSz="914400" rtl="0" eaLnBrk="1" latinLnBrk="0" hangingPunct="1">
              <a:lnSpc>
                <a:spcPct val="90000"/>
              </a:lnSpc>
              <a:spcBef>
                <a:spcPts val="600"/>
              </a:spcBef>
              <a:buClr>
                <a:schemeClr val="tx2"/>
              </a:buClr>
              <a:buFont typeface="Verdana" panose="020B0604030504040204" pitchFamily="34" charset="0"/>
              <a:buChar char="–"/>
              <a:defRPr sz="1200" i="0" kern="1200">
                <a:solidFill>
                  <a:schemeClr val="tx1">
                    <a:lumMod val="65000"/>
                    <a:lumOff val="35000"/>
                  </a:schemeClr>
                </a:solidFill>
                <a:latin typeface="+mn-lt"/>
                <a:ea typeface="+mn-ea"/>
                <a:cs typeface="+mn-cs"/>
              </a:defRPr>
            </a:lvl9pPr>
          </a:lstStyle>
          <a:p>
            <a:pPr marL="0" indent="0" algn="ctr">
              <a:buClr>
                <a:schemeClr val="bg1"/>
              </a:buClr>
              <a:buNone/>
            </a:pPr>
            <a:r>
              <a:rPr lang="nl-NL" sz="1800" b="1" dirty="0">
                <a:solidFill>
                  <a:schemeClr val="tx2"/>
                </a:solidFill>
              </a:rPr>
              <a:t>Hoe werkt het?</a:t>
            </a:r>
          </a:p>
        </p:txBody>
      </p:sp>
      <p:sp>
        <p:nvSpPr>
          <p:cNvPr id="5" name="Tijdelijke aanduiding voor inhoud 1"/>
          <p:cNvSpPr txBox="1">
            <a:spLocks/>
          </p:cNvSpPr>
          <p:nvPr/>
        </p:nvSpPr>
        <p:spPr>
          <a:xfrm>
            <a:off x="0" y="2662605"/>
            <a:ext cx="6858000" cy="544591"/>
          </a:xfrm>
          <a:prstGeom prst="rect">
            <a:avLst/>
          </a:prstGeom>
        </p:spPr>
        <p:txBody>
          <a:bodyPr numCol="1" anchor="ctr">
            <a:normAutofit/>
          </a:bodyPr>
          <a:lstStyle>
            <a:lvl1pPr marL="316800" indent="-316800" algn="l" defTabSz="914400" rtl="0" eaLnBrk="1" latinLnBrk="0" hangingPunct="1">
              <a:lnSpc>
                <a:spcPct val="90000"/>
              </a:lnSpc>
              <a:spcBef>
                <a:spcPts val="1200"/>
              </a:spcBef>
              <a:buClr>
                <a:schemeClr val="tx2"/>
              </a:buClr>
              <a:buSzPct val="80000"/>
              <a:buFont typeface="Verdana" panose="020B0604030504040204" pitchFamily="34" charset="0"/>
              <a:buChar char="›"/>
              <a:defRPr sz="2400" kern="1200">
                <a:solidFill>
                  <a:schemeClr val="tx1"/>
                </a:solidFill>
                <a:latin typeface="+mn-lt"/>
                <a:ea typeface="+mn-ea"/>
                <a:cs typeface="+mn-cs"/>
              </a:defRPr>
            </a:lvl1pPr>
            <a:lvl2pPr marL="630000" indent="-316800" algn="l" defTabSz="914400" rtl="0" eaLnBrk="1" latinLnBrk="0" hangingPunct="1">
              <a:lnSpc>
                <a:spcPct val="90000"/>
              </a:lnSpc>
              <a:spcBef>
                <a:spcPts val="1000"/>
              </a:spcBef>
              <a:buClr>
                <a:schemeClr val="tx2"/>
              </a:buClr>
              <a:buFont typeface="Verdana" panose="020B0604030504040204" pitchFamily="34" charset="0"/>
              <a:buChar char="–"/>
              <a:defRPr sz="2000" kern="1200">
                <a:solidFill>
                  <a:schemeClr val="tx1"/>
                </a:solidFill>
                <a:latin typeface="+mn-lt"/>
                <a:ea typeface="+mn-ea"/>
                <a:cs typeface="+mn-cs"/>
              </a:defRPr>
            </a:lvl2pPr>
            <a:lvl3pPr marL="946800" indent="-316800" algn="l" defTabSz="914400" rtl="0" eaLnBrk="1" latinLnBrk="0" hangingPunct="1">
              <a:lnSpc>
                <a:spcPct val="90000"/>
              </a:lnSpc>
              <a:spcBef>
                <a:spcPts val="800"/>
              </a:spcBef>
              <a:buClr>
                <a:schemeClr val="tx2"/>
              </a:buClr>
              <a:buFont typeface="Wingdings" panose="05000000000000000000" pitchFamily="2" charset="2"/>
              <a:buChar char="§"/>
              <a:defRPr sz="1800" kern="1200">
                <a:solidFill>
                  <a:schemeClr val="tx1"/>
                </a:solidFill>
                <a:latin typeface="+mn-lt"/>
                <a:ea typeface="+mn-ea"/>
                <a:cs typeface="+mn-cs"/>
              </a:defRPr>
            </a:lvl3pPr>
            <a:lvl4pPr marL="1260000" indent="-316800" algn="l" defTabSz="914400" rtl="0" eaLnBrk="1" latinLnBrk="0" hangingPunct="1">
              <a:lnSpc>
                <a:spcPct val="9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4pPr>
            <a:lvl5pPr marL="1576800" indent="-316800" algn="l" defTabSz="914400" rtl="0" eaLnBrk="1" latinLnBrk="0" hangingPunct="1">
              <a:lnSpc>
                <a:spcPct val="90000"/>
              </a:lnSpc>
              <a:spcBef>
                <a:spcPts val="600"/>
              </a:spcBef>
              <a:buFont typeface="Verdana" panose="020B0604030504040204" pitchFamily="34" charset="0"/>
              <a:buChar char="–"/>
              <a:defRPr sz="1600" kern="1200">
                <a:solidFill>
                  <a:schemeClr val="tx2"/>
                </a:solidFill>
                <a:latin typeface="+mn-lt"/>
                <a:ea typeface="+mn-ea"/>
                <a:cs typeface="+mn-cs"/>
              </a:defRPr>
            </a:lvl5pPr>
            <a:lvl6pPr marL="1890000" indent="-316800" algn="l" defTabSz="914400" rtl="0" eaLnBrk="1" latinLnBrk="0" hangingPunct="1">
              <a:lnSpc>
                <a:spcPct val="90000"/>
              </a:lnSpc>
              <a:spcBef>
                <a:spcPts val="600"/>
              </a:spcBef>
              <a:buFont typeface="Arial" panose="020B0604020202020204" pitchFamily="34" charset="0"/>
              <a:buChar char="•"/>
              <a:defRPr sz="1400" kern="1200">
                <a:solidFill>
                  <a:schemeClr val="tx1">
                    <a:lumMod val="50000"/>
                    <a:lumOff val="50000"/>
                  </a:schemeClr>
                </a:solidFill>
                <a:latin typeface="+mn-lt"/>
                <a:ea typeface="+mn-ea"/>
                <a:cs typeface="+mn-cs"/>
              </a:defRPr>
            </a:lvl6pPr>
            <a:lvl7pPr marL="72000" indent="-72000" algn="l" defTabSz="914400" rtl="0" eaLnBrk="1" latinLnBrk="0" hangingPunct="1">
              <a:lnSpc>
                <a:spcPct val="90000"/>
              </a:lnSpc>
              <a:spcBef>
                <a:spcPts val="600"/>
              </a:spcBef>
              <a:buSzPct val="25000"/>
              <a:buFont typeface="Verdana" panose="020B0604030504040204" pitchFamily="34" charset="0"/>
              <a:buChar char=" "/>
              <a:defRPr sz="1200" b="1" i="0" kern="1200">
                <a:solidFill>
                  <a:schemeClr val="tx2"/>
                </a:solidFill>
                <a:latin typeface="+mn-lt"/>
                <a:ea typeface="+mn-ea"/>
                <a:cs typeface="+mn-cs"/>
              </a:defRPr>
            </a:lvl7pPr>
            <a:lvl8pPr marL="72000" indent="-72000" algn="l" defTabSz="914400" rtl="0" eaLnBrk="1" latinLnBrk="0" hangingPunct="1">
              <a:lnSpc>
                <a:spcPct val="90000"/>
              </a:lnSpc>
              <a:spcBef>
                <a:spcPts val="600"/>
              </a:spcBef>
              <a:buSzPct val="25000"/>
              <a:buFont typeface="Verdana" panose="020B0604030504040204" pitchFamily="34" charset="0"/>
              <a:buChar char=" "/>
              <a:defRPr sz="1200" i="0" kern="1200">
                <a:solidFill>
                  <a:schemeClr val="tx1">
                    <a:lumMod val="65000"/>
                    <a:lumOff val="35000"/>
                  </a:schemeClr>
                </a:solidFill>
                <a:latin typeface="+mn-lt"/>
                <a:ea typeface="+mn-ea"/>
                <a:cs typeface="+mn-cs"/>
              </a:defRPr>
            </a:lvl8pPr>
            <a:lvl9pPr marL="216000" indent="-144000" algn="l" defTabSz="914400" rtl="0" eaLnBrk="1" latinLnBrk="0" hangingPunct="1">
              <a:lnSpc>
                <a:spcPct val="90000"/>
              </a:lnSpc>
              <a:spcBef>
                <a:spcPts val="600"/>
              </a:spcBef>
              <a:buClr>
                <a:schemeClr val="tx2"/>
              </a:buClr>
              <a:buFont typeface="Verdana" panose="020B0604030504040204" pitchFamily="34" charset="0"/>
              <a:buChar char="–"/>
              <a:defRPr sz="1200" i="0" kern="1200">
                <a:solidFill>
                  <a:schemeClr val="tx1">
                    <a:lumMod val="65000"/>
                    <a:lumOff val="35000"/>
                  </a:schemeClr>
                </a:solidFill>
                <a:latin typeface="+mn-lt"/>
                <a:ea typeface="+mn-ea"/>
                <a:cs typeface="+mn-cs"/>
              </a:defRPr>
            </a:lvl9pPr>
          </a:lstStyle>
          <a:p>
            <a:pPr marL="0" indent="0" algn="ctr">
              <a:buClr>
                <a:schemeClr val="bg1"/>
              </a:buClr>
              <a:buNone/>
            </a:pPr>
            <a:r>
              <a:rPr lang="nl-NL" sz="1800" b="1" dirty="0"/>
              <a:t>Indienen van dossierstukken (documenten)</a:t>
            </a:r>
            <a:endParaRPr lang="nl-NL" sz="1800" b="1" dirty="0">
              <a:solidFill>
                <a:schemeClr val="dk1"/>
              </a:solidFill>
            </a:endParaRPr>
          </a:p>
        </p:txBody>
      </p:sp>
      <p:grpSp>
        <p:nvGrpSpPr>
          <p:cNvPr id="8" name="Groep 7"/>
          <p:cNvGrpSpPr/>
          <p:nvPr/>
        </p:nvGrpSpPr>
        <p:grpSpPr>
          <a:xfrm>
            <a:off x="0" y="3715638"/>
            <a:ext cx="6858000" cy="3628482"/>
            <a:chOff x="0" y="0"/>
            <a:chExt cx="12961938" cy="6858000"/>
          </a:xfrm>
        </p:grpSpPr>
        <p:pic>
          <p:nvPicPr>
            <p:cNvPr id="9" name="Picture 2" descr="Laptop background connected to internet Free Vector"/>
            <p:cNvPicPr>
              <a:picLocks noChangeAspect="1" noChangeArrowheads="1"/>
            </p:cNvPicPr>
            <p:nvPr/>
          </p:nvPicPr>
          <p:blipFill rotWithShape="1">
            <a:blip r:embed="rId2">
              <a:extLst>
                <a:ext uri="{28A0092B-C50C-407E-A947-70E740481C1C}">
                  <a14:useLocalDpi xmlns:a14="http://schemas.microsoft.com/office/drawing/2010/main" val="0"/>
                </a:ext>
              </a:extLst>
            </a:blip>
            <a:srcRect t="36152" b="10921"/>
            <a:stretch/>
          </p:blipFill>
          <p:spPr bwMode="auto">
            <a:xfrm>
              <a:off x="0" y="0"/>
              <a:ext cx="12961938"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0" name="Tijdelijke aanduiding voor inhoud 3"/>
            <p:cNvPicPr>
              <a:picLocks noChangeAspect="1"/>
            </p:cNvPicPr>
            <p:nvPr/>
          </p:nvPicPr>
          <p:blipFill rotWithShape="1">
            <a:blip r:embed="rId3"/>
            <a:srcRect b="35662"/>
            <a:stretch/>
          </p:blipFill>
          <p:spPr>
            <a:xfrm>
              <a:off x="3543552" y="478544"/>
              <a:ext cx="5800473" cy="3650544"/>
            </a:xfrm>
            <a:prstGeom prst="rect">
              <a:avLst/>
            </a:prstGeom>
          </p:spPr>
        </p:pic>
      </p:grpSp>
      <p:sp>
        <p:nvSpPr>
          <p:cNvPr id="11" name="Tijdelijke aanduiding voor inhoud 1"/>
          <p:cNvSpPr txBox="1">
            <a:spLocks/>
          </p:cNvSpPr>
          <p:nvPr/>
        </p:nvSpPr>
        <p:spPr>
          <a:xfrm>
            <a:off x="501534" y="7630299"/>
            <a:ext cx="5924666" cy="2290196"/>
          </a:xfrm>
          <a:prstGeom prst="rect">
            <a:avLst/>
          </a:prstGeom>
        </p:spPr>
        <p:txBody>
          <a:bodyPr numCol="1" anchor="t">
            <a:normAutofit/>
          </a:bodyPr>
          <a:lstStyle>
            <a:lvl1pPr marL="316800" indent="-316800" algn="l" defTabSz="914400" rtl="0" eaLnBrk="1" latinLnBrk="0" hangingPunct="1">
              <a:lnSpc>
                <a:spcPct val="90000"/>
              </a:lnSpc>
              <a:spcBef>
                <a:spcPts val="1200"/>
              </a:spcBef>
              <a:buClr>
                <a:schemeClr val="tx2"/>
              </a:buClr>
              <a:buSzPct val="80000"/>
              <a:buFont typeface="Verdana" panose="020B0604030504040204" pitchFamily="34" charset="0"/>
              <a:buChar char="›"/>
              <a:defRPr sz="2400" kern="1200">
                <a:solidFill>
                  <a:schemeClr val="tx1"/>
                </a:solidFill>
                <a:latin typeface="+mn-lt"/>
                <a:ea typeface="+mn-ea"/>
                <a:cs typeface="+mn-cs"/>
              </a:defRPr>
            </a:lvl1pPr>
            <a:lvl2pPr marL="630000" indent="-316800" algn="l" defTabSz="914400" rtl="0" eaLnBrk="1" latinLnBrk="0" hangingPunct="1">
              <a:lnSpc>
                <a:spcPct val="90000"/>
              </a:lnSpc>
              <a:spcBef>
                <a:spcPts val="1000"/>
              </a:spcBef>
              <a:buClr>
                <a:schemeClr val="tx2"/>
              </a:buClr>
              <a:buFont typeface="Verdana" panose="020B0604030504040204" pitchFamily="34" charset="0"/>
              <a:buChar char="–"/>
              <a:defRPr sz="2000" kern="1200">
                <a:solidFill>
                  <a:schemeClr val="tx1"/>
                </a:solidFill>
                <a:latin typeface="+mn-lt"/>
                <a:ea typeface="+mn-ea"/>
                <a:cs typeface="+mn-cs"/>
              </a:defRPr>
            </a:lvl2pPr>
            <a:lvl3pPr marL="946800" indent="-316800" algn="l" defTabSz="914400" rtl="0" eaLnBrk="1" latinLnBrk="0" hangingPunct="1">
              <a:lnSpc>
                <a:spcPct val="90000"/>
              </a:lnSpc>
              <a:spcBef>
                <a:spcPts val="800"/>
              </a:spcBef>
              <a:buClr>
                <a:schemeClr val="tx2"/>
              </a:buClr>
              <a:buFont typeface="Wingdings" panose="05000000000000000000" pitchFamily="2" charset="2"/>
              <a:buChar char="§"/>
              <a:defRPr sz="1800" kern="1200">
                <a:solidFill>
                  <a:schemeClr val="tx1"/>
                </a:solidFill>
                <a:latin typeface="+mn-lt"/>
                <a:ea typeface="+mn-ea"/>
                <a:cs typeface="+mn-cs"/>
              </a:defRPr>
            </a:lvl3pPr>
            <a:lvl4pPr marL="1260000" indent="-316800" algn="l" defTabSz="914400" rtl="0" eaLnBrk="1" latinLnBrk="0" hangingPunct="1">
              <a:lnSpc>
                <a:spcPct val="9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4pPr>
            <a:lvl5pPr marL="1576800" indent="-316800" algn="l" defTabSz="914400" rtl="0" eaLnBrk="1" latinLnBrk="0" hangingPunct="1">
              <a:lnSpc>
                <a:spcPct val="90000"/>
              </a:lnSpc>
              <a:spcBef>
                <a:spcPts val="600"/>
              </a:spcBef>
              <a:buFont typeface="Verdana" panose="020B0604030504040204" pitchFamily="34" charset="0"/>
              <a:buChar char="–"/>
              <a:defRPr sz="1600" kern="1200">
                <a:solidFill>
                  <a:schemeClr val="tx2"/>
                </a:solidFill>
                <a:latin typeface="+mn-lt"/>
                <a:ea typeface="+mn-ea"/>
                <a:cs typeface="+mn-cs"/>
              </a:defRPr>
            </a:lvl5pPr>
            <a:lvl6pPr marL="1890000" indent="-316800" algn="l" defTabSz="914400" rtl="0" eaLnBrk="1" latinLnBrk="0" hangingPunct="1">
              <a:lnSpc>
                <a:spcPct val="90000"/>
              </a:lnSpc>
              <a:spcBef>
                <a:spcPts val="600"/>
              </a:spcBef>
              <a:buFont typeface="Arial" panose="020B0604020202020204" pitchFamily="34" charset="0"/>
              <a:buChar char="•"/>
              <a:defRPr sz="1400" kern="1200">
                <a:solidFill>
                  <a:schemeClr val="tx1">
                    <a:lumMod val="50000"/>
                    <a:lumOff val="50000"/>
                  </a:schemeClr>
                </a:solidFill>
                <a:latin typeface="+mn-lt"/>
                <a:ea typeface="+mn-ea"/>
                <a:cs typeface="+mn-cs"/>
              </a:defRPr>
            </a:lvl6pPr>
            <a:lvl7pPr marL="72000" indent="-72000" algn="l" defTabSz="914400" rtl="0" eaLnBrk="1" latinLnBrk="0" hangingPunct="1">
              <a:lnSpc>
                <a:spcPct val="90000"/>
              </a:lnSpc>
              <a:spcBef>
                <a:spcPts val="600"/>
              </a:spcBef>
              <a:buSzPct val="25000"/>
              <a:buFont typeface="Verdana" panose="020B0604030504040204" pitchFamily="34" charset="0"/>
              <a:buChar char=" "/>
              <a:defRPr sz="1200" b="1" i="0" kern="1200">
                <a:solidFill>
                  <a:schemeClr val="tx2"/>
                </a:solidFill>
                <a:latin typeface="+mn-lt"/>
                <a:ea typeface="+mn-ea"/>
                <a:cs typeface="+mn-cs"/>
              </a:defRPr>
            </a:lvl7pPr>
            <a:lvl8pPr marL="72000" indent="-72000" algn="l" defTabSz="914400" rtl="0" eaLnBrk="1" latinLnBrk="0" hangingPunct="1">
              <a:lnSpc>
                <a:spcPct val="90000"/>
              </a:lnSpc>
              <a:spcBef>
                <a:spcPts val="600"/>
              </a:spcBef>
              <a:buSzPct val="25000"/>
              <a:buFont typeface="Verdana" panose="020B0604030504040204" pitchFamily="34" charset="0"/>
              <a:buChar char=" "/>
              <a:defRPr sz="1200" i="0" kern="1200">
                <a:solidFill>
                  <a:schemeClr val="tx1">
                    <a:lumMod val="65000"/>
                    <a:lumOff val="35000"/>
                  </a:schemeClr>
                </a:solidFill>
                <a:latin typeface="+mn-lt"/>
                <a:ea typeface="+mn-ea"/>
                <a:cs typeface="+mn-cs"/>
              </a:defRPr>
            </a:lvl8pPr>
            <a:lvl9pPr marL="216000" indent="-144000" algn="l" defTabSz="914400" rtl="0" eaLnBrk="1" latinLnBrk="0" hangingPunct="1">
              <a:lnSpc>
                <a:spcPct val="90000"/>
              </a:lnSpc>
              <a:spcBef>
                <a:spcPts val="600"/>
              </a:spcBef>
              <a:buClr>
                <a:schemeClr val="tx2"/>
              </a:buClr>
              <a:buFont typeface="Verdana" panose="020B0604030504040204" pitchFamily="34" charset="0"/>
              <a:buChar char="–"/>
              <a:defRPr sz="1200" i="0" kern="1200">
                <a:solidFill>
                  <a:schemeClr val="tx1">
                    <a:lumMod val="65000"/>
                    <a:lumOff val="35000"/>
                  </a:schemeClr>
                </a:solidFill>
                <a:latin typeface="+mn-lt"/>
                <a:ea typeface="+mn-ea"/>
                <a:cs typeface="+mn-cs"/>
              </a:defRPr>
            </a:lvl9pPr>
          </a:lstStyle>
          <a:p>
            <a:pPr>
              <a:buClrTx/>
              <a:buSzPct val="100000"/>
              <a:buFont typeface="Arial" panose="020B0604020202020204" pitchFamily="34" charset="0"/>
              <a:buChar char="•"/>
            </a:pPr>
            <a:r>
              <a:rPr lang="nl-NL" sz="1400" dirty="0"/>
              <a:t>Indien u een kenmerk ter referentie wilt invullen is dat mogelijk in het veld “kenmerk”. Dit veld is niet verplicht.</a:t>
            </a:r>
            <a:endParaRPr lang="nl-NL" sz="1400" i="1" dirty="0"/>
          </a:p>
          <a:p>
            <a:pPr marL="0" indent="0">
              <a:buClrTx/>
              <a:buSzPct val="100000"/>
              <a:buNone/>
            </a:pPr>
            <a:endParaRPr lang="nl-NL" sz="1400" dirty="0"/>
          </a:p>
          <a:p>
            <a:pPr marL="0" indent="0">
              <a:buClrTx/>
              <a:buSzPct val="100000"/>
              <a:buNone/>
            </a:pPr>
            <a:endParaRPr lang="nl-NL" sz="1400" i="1" dirty="0"/>
          </a:p>
        </p:txBody>
      </p:sp>
    </p:spTree>
    <p:extLst>
      <p:ext uri="{BB962C8B-B14F-4D97-AF65-F5344CB8AC3E}">
        <p14:creationId xmlns:p14="http://schemas.microsoft.com/office/powerpoint/2010/main" val="22783113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dianummer 5"/>
          <p:cNvSpPr>
            <a:spLocks noGrp="1"/>
          </p:cNvSpPr>
          <p:nvPr>
            <p:ph type="sldNum" sz="quarter" idx="12"/>
          </p:nvPr>
        </p:nvSpPr>
        <p:spPr/>
        <p:txBody>
          <a:bodyPr/>
          <a:lstStyle/>
          <a:p>
            <a:fld id="{10A0A6AF-03C5-477E-939A-E28F7E7F05EA}" type="slidenum">
              <a:rPr lang="nl-NL" smtClean="0"/>
              <a:pPr/>
              <a:t>17</a:t>
            </a:fld>
            <a:endParaRPr lang="nl-NL" dirty="0"/>
          </a:p>
        </p:txBody>
      </p:sp>
      <p:sp>
        <p:nvSpPr>
          <p:cNvPr id="4" name="Rechthoek 3"/>
          <p:cNvSpPr/>
          <p:nvPr/>
        </p:nvSpPr>
        <p:spPr>
          <a:xfrm>
            <a:off x="0" y="509368"/>
            <a:ext cx="6858000" cy="153052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Handleiding</a:t>
            </a:r>
          </a:p>
          <a:p>
            <a:pPr algn="ctr"/>
            <a:endParaRPr lang="nl-NL" sz="1400" dirty="0"/>
          </a:p>
          <a:p>
            <a:pPr algn="ctr"/>
            <a:r>
              <a:rPr lang="nl-NL" sz="3200" b="1" dirty="0"/>
              <a:t>Portaal voor Advocaten</a:t>
            </a:r>
          </a:p>
        </p:txBody>
      </p:sp>
      <p:sp>
        <p:nvSpPr>
          <p:cNvPr id="7" name="Tijdelijke aanduiding voor inhoud 1"/>
          <p:cNvSpPr txBox="1">
            <a:spLocks/>
          </p:cNvSpPr>
          <p:nvPr/>
        </p:nvSpPr>
        <p:spPr>
          <a:xfrm>
            <a:off x="0" y="2075443"/>
            <a:ext cx="6858000" cy="587162"/>
          </a:xfrm>
          <a:prstGeom prst="rect">
            <a:avLst/>
          </a:prstGeom>
        </p:spPr>
        <p:txBody>
          <a:bodyPr numCol="1" anchor="ctr">
            <a:normAutofit/>
          </a:bodyPr>
          <a:lstStyle>
            <a:lvl1pPr marL="316800" indent="-316800" algn="l" defTabSz="914400" rtl="0" eaLnBrk="1" latinLnBrk="0" hangingPunct="1">
              <a:lnSpc>
                <a:spcPct val="90000"/>
              </a:lnSpc>
              <a:spcBef>
                <a:spcPts val="1200"/>
              </a:spcBef>
              <a:buClr>
                <a:schemeClr val="tx2"/>
              </a:buClr>
              <a:buSzPct val="80000"/>
              <a:buFont typeface="Verdana" panose="020B0604030504040204" pitchFamily="34" charset="0"/>
              <a:buChar char="›"/>
              <a:defRPr sz="2400" kern="1200">
                <a:solidFill>
                  <a:schemeClr val="tx1"/>
                </a:solidFill>
                <a:latin typeface="+mn-lt"/>
                <a:ea typeface="+mn-ea"/>
                <a:cs typeface="+mn-cs"/>
              </a:defRPr>
            </a:lvl1pPr>
            <a:lvl2pPr marL="630000" indent="-316800" algn="l" defTabSz="914400" rtl="0" eaLnBrk="1" latinLnBrk="0" hangingPunct="1">
              <a:lnSpc>
                <a:spcPct val="90000"/>
              </a:lnSpc>
              <a:spcBef>
                <a:spcPts val="1000"/>
              </a:spcBef>
              <a:buClr>
                <a:schemeClr val="tx2"/>
              </a:buClr>
              <a:buFont typeface="Verdana" panose="020B0604030504040204" pitchFamily="34" charset="0"/>
              <a:buChar char="–"/>
              <a:defRPr sz="2000" kern="1200">
                <a:solidFill>
                  <a:schemeClr val="tx1"/>
                </a:solidFill>
                <a:latin typeface="+mn-lt"/>
                <a:ea typeface="+mn-ea"/>
                <a:cs typeface="+mn-cs"/>
              </a:defRPr>
            </a:lvl2pPr>
            <a:lvl3pPr marL="946800" indent="-316800" algn="l" defTabSz="914400" rtl="0" eaLnBrk="1" latinLnBrk="0" hangingPunct="1">
              <a:lnSpc>
                <a:spcPct val="90000"/>
              </a:lnSpc>
              <a:spcBef>
                <a:spcPts val="800"/>
              </a:spcBef>
              <a:buClr>
                <a:schemeClr val="tx2"/>
              </a:buClr>
              <a:buFont typeface="Wingdings" panose="05000000000000000000" pitchFamily="2" charset="2"/>
              <a:buChar char="§"/>
              <a:defRPr sz="1800" kern="1200">
                <a:solidFill>
                  <a:schemeClr val="tx1"/>
                </a:solidFill>
                <a:latin typeface="+mn-lt"/>
                <a:ea typeface="+mn-ea"/>
                <a:cs typeface="+mn-cs"/>
              </a:defRPr>
            </a:lvl3pPr>
            <a:lvl4pPr marL="1260000" indent="-316800" algn="l" defTabSz="914400" rtl="0" eaLnBrk="1" latinLnBrk="0" hangingPunct="1">
              <a:lnSpc>
                <a:spcPct val="9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4pPr>
            <a:lvl5pPr marL="1576800" indent="-316800" algn="l" defTabSz="914400" rtl="0" eaLnBrk="1" latinLnBrk="0" hangingPunct="1">
              <a:lnSpc>
                <a:spcPct val="90000"/>
              </a:lnSpc>
              <a:spcBef>
                <a:spcPts val="600"/>
              </a:spcBef>
              <a:buFont typeface="Verdana" panose="020B0604030504040204" pitchFamily="34" charset="0"/>
              <a:buChar char="–"/>
              <a:defRPr sz="1600" kern="1200">
                <a:solidFill>
                  <a:schemeClr val="tx2"/>
                </a:solidFill>
                <a:latin typeface="+mn-lt"/>
                <a:ea typeface="+mn-ea"/>
                <a:cs typeface="+mn-cs"/>
              </a:defRPr>
            </a:lvl5pPr>
            <a:lvl6pPr marL="1890000" indent="-316800" algn="l" defTabSz="914400" rtl="0" eaLnBrk="1" latinLnBrk="0" hangingPunct="1">
              <a:lnSpc>
                <a:spcPct val="90000"/>
              </a:lnSpc>
              <a:spcBef>
                <a:spcPts val="600"/>
              </a:spcBef>
              <a:buFont typeface="Arial" panose="020B0604020202020204" pitchFamily="34" charset="0"/>
              <a:buChar char="•"/>
              <a:defRPr sz="1400" kern="1200">
                <a:solidFill>
                  <a:schemeClr val="tx1">
                    <a:lumMod val="50000"/>
                    <a:lumOff val="50000"/>
                  </a:schemeClr>
                </a:solidFill>
                <a:latin typeface="+mn-lt"/>
                <a:ea typeface="+mn-ea"/>
                <a:cs typeface="+mn-cs"/>
              </a:defRPr>
            </a:lvl6pPr>
            <a:lvl7pPr marL="72000" indent="-72000" algn="l" defTabSz="914400" rtl="0" eaLnBrk="1" latinLnBrk="0" hangingPunct="1">
              <a:lnSpc>
                <a:spcPct val="90000"/>
              </a:lnSpc>
              <a:spcBef>
                <a:spcPts val="600"/>
              </a:spcBef>
              <a:buSzPct val="25000"/>
              <a:buFont typeface="Verdana" panose="020B0604030504040204" pitchFamily="34" charset="0"/>
              <a:buChar char=" "/>
              <a:defRPr sz="1200" b="1" i="0" kern="1200">
                <a:solidFill>
                  <a:schemeClr val="tx2"/>
                </a:solidFill>
                <a:latin typeface="+mn-lt"/>
                <a:ea typeface="+mn-ea"/>
                <a:cs typeface="+mn-cs"/>
              </a:defRPr>
            </a:lvl7pPr>
            <a:lvl8pPr marL="72000" indent="-72000" algn="l" defTabSz="914400" rtl="0" eaLnBrk="1" latinLnBrk="0" hangingPunct="1">
              <a:lnSpc>
                <a:spcPct val="90000"/>
              </a:lnSpc>
              <a:spcBef>
                <a:spcPts val="600"/>
              </a:spcBef>
              <a:buSzPct val="25000"/>
              <a:buFont typeface="Verdana" panose="020B0604030504040204" pitchFamily="34" charset="0"/>
              <a:buChar char=" "/>
              <a:defRPr sz="1200" i="0" kern="1200">
                <a:solidFill>
                  <a:schemeClr val="tx1">
                    <a:lumMod val="65000"/>
                    <a:lumOff val="35000"/>
                  </a:schemeClr>
                </a:solidFill>
                <a:latin typeface="+mn-lt"/>
                <a:ea typeface="+mn-ea"/>
                <a:cs typeface="+mn-cs"/>
              </a:defRPr>
            </a:lvl8pPr>
            <a:lvl9pPr marL="216000" indent="-144000" algn="l" defTabSz="914400" rtl="0" eaLnBrk="1" latinLnBrk="0" hangingPunct="1">
              <a:lnSpc>
                <a:spcPct val="90000"/>
              </a:lnSpc>
              <a:spcBef>
                <a:spcPts val="600"/>
              </a:spcBef>
              <a:buClr>
                <a:schemeClr val="tx2"/>
              </a:buClr>
              <a:buFont typeface="Verdana" panose="020B0604030504040204" pitchFamily="34" charset="0"/>
              <a:buChar char="–"/>
              <a:defRPr sz="1200" i="0" kern="1200">
                <a:solidFill>
                  <a:schemeClr val="tx1">
                    <a:lumMod val="65000"/>
                    <a:lumOff val="35000"/>
                  </a:schemeClr>
                </a:solidFill>
                <a:latin typeface="+mn-lt"/>
                <a:ea typeface="+mn-ea"/>
                <a:cs typeface="+mn-cs"/>
              </a:defRPr>
            </a:lvl9pPr>
          </a:lstStyle>
          <a:p>
            <a:pPr marL="0" indent="0" algn="ctr">
              <a:buClr>
                <a:schemeClr val="bg1"/>
              </a:buClr>
              <a:buNone/>
            </a:pPr>
            <a:r>
              <a:rPr lang="nl-NL" sz="1800" b="1" dirty="0">
                <a:solidFill>
                  <a:schemeClr val="tx2"/>
                </a:solidFill>
              </a:rPr>
              <a:t>Hoe werkt het?</a:t>
            </a:r>
          </a:p>
        </p:txBody>
      </p:sp>
      <p:sp>
        <p:nvSpPr>
          <p:cNvPr id="5" name="Tijdelijke aanduiding voor inhoud 1"/>
          <p:cNvSpPr txBox="1">
            <a:spLocks/>
          </p:cNvSpPr>
          <p:nvPr/>
        </p:nvSpPr>
        <p:spPr>
          <a:xfrm>
            <a:off x="0" y="2662605"/>
            <a:ext cx="6858000" cy="544591"/>
          </a:xfrm>
          <a:prstGeom prst="rect">
            <a:avLst/>
          </a:prstGeom>
        </p:spPr>
        <p:txBody>
          <a:bodyPr numCol="1" anchor="ctr">
            <a:normAutofit/>
          </a:bodyPr>
          <a:lstStyle>
            <a:lvl1pPr marL="316800" indent="-316800" algn="l" defTabSz="914400" rtl="0" eaLnBrk="1" latinLnBrk="0" hangingPunct="1">
              <a:lnSpc>
                <a:spcPct val="90000"/>
              </a:lnSpc>
              <a:spcBef>
                <a:spcPts val="1200"/>
              </a:spcBef>
              <a:buClr>
                <a:schemeClr val="tx2"/>
              </a:buClr>
              <a:buSzPct val="80000"/>
              <a:buFont typeface="Verdana" panose="020B0604030504040204" pitchFamily="34" charset="0"/>
              <a:buChar char="›"/>
              <a:defRPr sz="2400" kern="1200">
                <a:solidFill>
                  <a:schemeClr val="tx1"/>
                </a:solidFill>
                <a:latin typeface="+mn-lt"/>
                <a:ea typeface="+mn-ea"/>
                <a:cs typeface="+mn-cs"/>
              </a:defRPr>
            </a:lvl1pPr>
            <a:lvl2pPr marL="630000" indent="-316800" algn="l" defTabSz="914400" rtl="0" eaLnBrk="1" latinLnBrk="0" hangingPunct="1">
              <a:lnSpc>
                <a:spcPct val="90000"/>
              </a:lnSpc>
              <a:spcBef>
                <a:spcPts val="1000"/>
              </a:spcBef>
              <a:buClr>
                <a:schemeClr val="tx2"/>
              </a:buClr>
              <a:buFont typeface="Verdana" panose="020B0604030504040204" pitchFamily="34" charset="0"/>
              <a:buChar char="–"/>
              <a:defRPr sz="2000" kern="1200">
                <a:solidFill>
                  <a:schemeClr val="tx1"/>
                </a:solidFill>
                <a:latin typeface="+mn-lt"/>
                <a:ea typeface="+mn-ea"/>
                <a:cs typeface="+mn-cs"/>
              </a:defRPr>
            </a:lvl2pPr>
            <a:lvl3pPr marL="946800" indent="-316800" algn="l" defTabSz="914400" rtl="0" eaLnBrk="1" latinLnBrk="0" hangingPunct="1">
              <a:lnSpc>
                <a:spcPct val="90000"/>
              </a:lnSpc>
              <a:spcBef>
                <a:spcPts val="800"/>
              </a:spcBef>
              <a:buClr>
                <a:schemeClr val="tx2"/>
              </a:buClr>
              <a:buFont typeface="Wingdings" panose="05000000000000000000" pitchFamily="2" charset="2"/>
              <a:buChar char="§"/>
              <a:defRPr sz="1800" kern="1200">
                <a:solidFill>
                  <a:schemeClr val="tx1"/>
                </a:solidFill>
                <a:latin typeface="+mn-lt"/>
                <a:ea typeface="+mn-ea"/>
                <a:cs typeface="+mn-cs"/>
              </a:defRPr>
            </a:lvl3pPr>
            <a:lvl4pPr marL="1260000" indent="-316800" algn="l" defTabSz="914400" rtl="0" eaLnBrk="1" latinLnBrk="0" hangingPunct="1">
              <a:lnSpc>
                <a:spcPct val="9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4pPr>
            <a:lvl5pPr marL="1576800" indent="-316800" algn="l" defTabSz="914400" rtl="0" eaLnBrk="1" latinLnBrk="0" hangingPunct="1">
              <a:lnSpc>
                <a:spcPct val="90000"/>
              </a:lnSpc>
              <a:spcBef>
                <a:spcPts val="600"/>
              </a:spcBef>
              <a:buFont typeface="Verdana" panose="020B0604030504040204" pitchFamily="34" charset="0"/>
              <a:buChar char="–"/>
              <a:defRPr sz="1600" kern="1200">
                <a:solidFill>
                  <a:schemeClr val="tx2"/>
                </a:solidFill>
                <a:latin typeface="+mn-lt"/>
                <a:ea typeface="+mn-ea"/>
                <a:cs typeface="+mn-cs"/>
              </a:defRPr>
            </a:lvl5pPr>
            <a:lvl6pPr marL="1890000" indent="-316800" algn="l" defTabSz="914400" rtl="0" eaLnBrk="1" latinLnBrk="0" hangingPunct="1">
              <a:lnSpc>
                <a:spcPct val="90000"/>
              </a:lnSpc>
              <a:spcBef>
                <a:spcPts val="600"/>
              </a:spcBef>
              <a:buFont typeface="Arial" panose="020B0604020202020204" pitchFamily="34" charset="0"/>
              <a:buChar char="•"/>
              <a:defRPr sz="1400" kern="1200">
                <a:solidFill>
                  <a:schemeClr val="tx1">
                    <a:lumMod val="50000"/>
                    <a:lumOff val="50000"/>
                  </a:schemeClr>
                </a:solidFill>
                <a:latin typeface="+mn-lt"/>
                <a:ea typeface="+mn-ea"/>
                <a:cs typeface="+mn-cs"/>
              </a:defRPr>
            </a:lvl6pPr>
            <a:lvl7pPr marL="72000" indent="-72000" algn="l" defTabSz="914400" rtl="0" eaLnBrk="1" latinLnBrk="0" hangingPunct="1">
              <a:lnSpc>
                <a:spcPct val="90000"/>
              </a:lnSpc>
              <a:spcBef>
                <a:spcPts val="600"/>
              </a:spcBef>
              <a:buSzPct val="25000"/>
              <a:buFont typeface="Verdana" panose="020B0604030504040204" pitchFamily="34" charset="0"/>
              <a:buChar char=" "/>
              <a:defRPr sz="1200" b="1" i="0" kern="1200">
                <a:solidFill>
                  <a:schemeClr val="tx2"/>
                </a:solidFill>
                <a:latin typeface="+mn-lt"/>
                <a:ea typeface="+mn-ea"/>
                <a:cs typeface="+mn-cs"/>
              </a:defRPr>
            </a:lvl7pPr>
            <a:lvl8pPr marL="72000" indent="-72000" algn="l" defTabSz="914400" rtl="0" eaLnBrk="1" latinLnBrk="0" hangingPunct="1">
              <a:lnSpc>
                <a:spcPct val="90000"/>
              </a:lnSpc>
              <a:spcBef>
                <a:spcPts val="600"/>
              </a:spcBef>
              <a:buSzPct val="25000"/>
              <a:buFont typeface="Verdana" panose="020B0604030504040204" pitchFamily="34" charset="0"/>
              <a:buChar char=" "/>
              <a:defRPr sz="1200" i="0" kern="1200">
                <a:solidFill>
                  <a:schemeClr val="tx1">
                    <a:lumMod val="65000"/>
                    <a:lumOff val="35000"/>
                  </a:schemeClr>
                </a:solidFill>
                <a:latin typeface="+mn-lt"/>
                <a:ea typeface="+mn-ea"/>
                <a:cs typeface="+mn-cs"/>
              </a:defRPr>
            </a:lvl8pPr>
            <a:lvl9pPr marL="216000" indent="-144000" algn="l" defTabSz="914400" rtl="0" eaLnBrk="1" latinLnBrk="0" hangingPunct="1">
              <a:lnSpc>
                <a:spcPct val="90000"/>
              </a:lnSpc>
              <a:spcBef>
                <a:spcPts val="600"/>
              </a:spcBef>
              <a:buClr>
                <a:schemeClr val="tx2"/>
              </a:buClr>
              <a:buFont typeface="Verdana" panose="020B0604030504040204" pitchFamily="34" charset="0"/>
              <a:buChar char="–"/>
              <a:defRPr sz="1200" i="0" kern="1200">
                <a:solidFill>
                  <a:schemeClr val="tx1">
                    <a:lumMod val="65000"/>
                    <a:lumOff val="35000"/>
                  </a:schemeClr>
                </a:solidFill>
                <a:latin typeface="+mn-lt"/>
                <a:ea typeface="+mn-ea"/>
                <a:cs typeface="+mn-cs"/>
              </a:defRPr>
            </a:lvl9pPr>
          </a:lstStyle>
          <a:p>
            <a:pPr marL="0" indent="0" algn="ctr">
              <a:buClr>
                <a:schemeClr val="bg1"/>
              </a:buClr>
              <a:buNone/>
            </a:pPr>
            <a:r>
              <a:rPr lang="nl-NL" sz="1800" b="1" dirty="0"/>
              <a:t>Indienen van dossierstukken (documenten)</a:t>
            </a:r>
            <a:endParaRPr lang="nl-NL" sz="1800" b="1" dirty="0">
              <a:solidFill>
                <a:schemeClr val="dk1"/>
              </a:solidFill>
            </a:endParaRPr>
          </a:p>
        </p:txBody>
      </p:sp>
      <p:pic>
        <p:nvPicPr>
          <p:cNvPr id="8" name="Picture 2" descr="Laptop background connected to internet Free Vector"/>
          <p:cNvPicPr>
            <a:picLocks noChangeAspect="1" noChangeArrowheads="1"/>
          </p:cNvPicPr>
          <p:nvPr/>
        </p:nvPicPr>
        <p:blipFill rotWithShape="1">
          <a:blip r:embed="rId2">
            <a:extLst>
              <a:ext uri="{28A0092B-C50C-407E-A947-70E740481C1C}">
                <a14:useLocalDpi xmlns:a14="http://schemas.microsoft.com/office/drawing/2010/main" val="0"/>
              </a:ext>
            </a:extLst>
          </a:blip>
          <a:srcRect t="36152" b="10921"/>
          <a:stretch/>
        </p:blipFill>
        <p:spPr bwMode="auto">
          <a:xfrm>
            <a:off x="0" y="3715638"/>
            <a:ext cx="6858000" cy="3628482"/>
          </a:xfrm>
          <a:prstGeom prst="rect">
            <a:avLst/>
          </a:prstGeom>
          <a:noFill/>
          <a:extLst>
            <a:ext uri="{909E8E84-426E-40DD-AFC4-6F175D3DCCD1}">
              <a14:hiddenFill xmlns:a14="http://schemas.microsoft.com/office/drawing/2010/main">
                <a:solidFill>
                  <a:srgbClr val="FFFFFF"/>
                </a:solidFill>
              </a14:hiddenFill>
            </a:ext>
          </a:extLst>
        </p:spPr>
      </p:pic>
      <p:sp>
        <p:nvSpPr>
          <p:cNvPr id="9" name="Tijdelijke aanduiding voor inhoud 1"/>
          <p:cNvSpPr txBox="1">
            <a:spLocks/>
          </p:cNvSpPr>
          <p:nvPr/>
        </p:nvSpPr>
        <p:spPr>
          <a:xfrm>
            <a:off x="501534" y="7630299"/>
            <a:ext cx="5924666" cy="2290196"/>
          </a:xfrm>
          <a:prstGeom prst="rect">
            <a:avLst/>
          </a:prstGeom>
        </p:spPr>
        <p:txBody>
          <a:bodyPr numCol="1" anchor="t">
            <a:normAutofit/>
          </a:bodyPr>
          <a:lstStyle>
            <a:lvl1pPr marL="316800" indent="-316800" algn="l" defTabSz="914400" rtl="0" eaLnBrk="1" latinLnBrk="0" hangingPunct="1">
              <a:lnSpc>
                <a:spcPct val="90000"/>
              </a:lnSpc>
              <a:spcBef>
                <a:spcPts val="1200"/>
              </a:spcBef>
              <a:buClr>
                <a:schemeClr val="tx2"/>
              </a:buClr>
              <a:buSzPct val="80000"/>
              <a:buFont typeface="Verdana" panose="020B0604030504040204" pitchFamily="34" charset="0"/>
              <a:buChar char="›"/>
              <a:defRPr sz="2400" kern="1200">
                <a:solidFill>
                  <a:schemeClr val="tx1"/>
                </a:solidFill>
                <a:latin typeface="+mn-lt"/>
                <a:ea typeface="+mn-ea"/>
                <a:cs typeface="+mn-cs"/>
              </a:defRPr>
            </a:lvl1pPr>
            <a:lvl2pPr marL="630000" indent="-316800" algn="l" defTabSz="914400" rtl="0" eaLnBrk="1" latinLnBrk="0" hangingPunct="1">
              <a:lnSpc>
                <a:spcPct val="90000"/>
              </a:lnSpc>
              <a:spcBef>
                <a:spcPts val="1000"/>
              </a:spcBef>
              <a:buClr>
                <a:schemeClr val="tx2"/>
              </a:buClr>
              <a:buFont typeface="Verdana" panose="020B0604030504040204" pitchFamily="34" charset="0"/>
              <a:buChar char="–"/>
              <a:defRPr sz="2000" kern="1200">
                <a:solidFill>
                  <a:schemeClr val="tx1"/>
                </a:solidFill>
                <a:latin typeface="+mn-lt"/>
                <a:ea typeface="+mn-ea"/>
                <a:cs typeface="+mn-cs"/>
              </a:defRPr>
            </a:lvl2pPr>
            <a:lvl3pPr marL="946800" indent="-316800" algn="l" defTabSz="914400" rtl="0" eaLnBrk="1" latinLnBrk="0" hangingPunct="1">
              <a:lnSpc>
                <a:spcPct val="90000"/>
              </a:lnSpc>
              <a:spcBef>
                <a:spcPts val="800"/>
              </a:spcBef>
              <a:buClr>
                <a:schemeClr val="tx2"/>
              </a:buClr>
              <a:buFont typeface="Wingdings" panose="05000000000000000000" pitchFamily="2" charset="2"/>
              <a:buChar char="§"/>
              <a:defRPr sz="1800" kern="1200">
                <a:solidFill>
                  <a:schemeClr val="tx1"/>
                </a:solidFill>
                <a:latin typeface="+mn-lt"/>
                <a:ea typeface="+mn-ea"/>
                <a:cs typeface="+mn-cs"/>
              </a:defRPr>
            </a:lvl3pPr>
            <a:lvl4pPr marL="1260000" indent="-316800" algn="l" defTabSz="914400" rtl="0" eaLnBrk="1" latinLnBrk="0" hangingPunct="1">
              <a:lnSpc>
                <a:spcPct val="9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4pPr>
            <a:lvl5pPr marL="1576800" indent="-316800" algn="l" defTabSz="914400" rtl="0" eaLnBrk="1" latinLnBrk="0" hangingPunct="1">
              <a:lnSpc>
                <a:spcPct val="90000"/>
              </a:lnSpc>
              <a:spcBef>
                <a:spcPts val="600"/>
              </a:spcBef>
              <a:buFont typeface="Verdana" panose="020B0604030504040204" pitchFamily="34" charset="0"/>
              <a:buChar char="–"/>
              <a:defRPr sz="1600" kern="1200">
                <a:solidFill>
                  <a:schemeClr val="tx2"/>
                </a:solidFill>
                <a:latin typeface="+mn-lt"/>
                <a:ea typeface="+mn-ea"/>
                <a:cs typeface="+mn-cs"/>
              </a:defRPr>
            </a:lvl5pPr>
            <a:lvl6pPr marL="1890000" indent="-316800" algn="l" defTabSz="914400" rtl="0" eaLnBrk="1" latinLnBrk="0" hangingPunct="1">
              <a:lnSpc>
                <a:spcPct val="90000"/>
              </a:lnSpc>
              <a:spcBef>
                <a:spcPts val="600"/>
              </a:spcBef>
              <a:buFont typeface="Arial" panose="020B0604020202020204" pitchFamily="34" charset="0"/>
              <a:buChar char="•"/>
              <a:defRPr sz="1400" kern="1200">
                <a:solidFill>
                  <a:schemeClr val="tx1">
                    <a:lumMod val="50000"/>
                    <a:lumOff val="50000"/>
                  </a:schemeClr>
                </a:solidFill>
                <a:latin typeface="+mn-lt"/>
                <a:ea typeface="+mn-ea"/>
                <a:cs typeface="+mn-cs"/>
              </a:defRPr>
            </a:lvl6pPr>
            <a:lvl7pPr marL="72000" indent="-72000" algn="l" defTabSz="914400" rtl="0" eaLnBrk="1" latinLnBrk="0" hangingPunct="1">
              <a:lnSpc>
                <a:spcPct val="90000"/>
              </a:lnSpc>
              <a:spcBef>
                <a:spcPts val="600"/>
              </a:spcBef>
              <a:buSzPct val="25000"/>
              <a:buFont typeface="Verdana" panose="020B0604030504040204" pitchFamily="34" charset="0"/>
              <a:buChar char=" "/>
              <a:defRPr sz="1200" b="1" i="0" kern="1200">
                <a:solidFill>
                  <a:schemeClr val="tx2"/>
                </a:solidFill>
                <a:latin typeface="+mn-lt"/>
                <a:ea typeface="+mn-ea"/>
                <a:cs typeface="+mn-cs"/>
              </a:defRPr>
            </a:lvl7pPr>
            <a:lvl8pPr marL="72000" indent="-72000" algn="l" defTabSz="914400" rtl="0" eaLnBrk="1" latinLnBrk="0" hangingPunct="1">
              <a:lnSpc>
                <a:spcPct val="90000"/>
              </a:lnSpc>
              <a:spcBef>
                <a:spcPts val="600"/>
              </a:spcBef>
              <a:buSzPct val="25000"/>
              <a:buFont typeface="Verdana" panose="020B0604030504040204" pitchFamily="34" charset="0"/>
              <a:buChar char=" "/>
              <a:defRPr sz="1200" i="0" kern="1200">
                <a:solidFill>
                  <a:schemeClr val="tx1">
                    <a:lumMod val="65000"/>
                    <a:lumOff val="35000"/>
                  </a:schemeClr>
                </a:solidFill>
                <a:latin typeface="+mn-lt"/>
                <a:ea typeface="+mn-ea"/>
                <a:cs typeface="+mn-cs"/>
              </a:defRPr>
            </a:lvl8pPr>
            <a:lvl9pPr marL="216000" indent="-144000" algn="l" defTabSz="914400" rtl="0" eaLnBrk="1" latinLnBrk="0" hangingPunct="1">
              <a:lnSpc>
                <a:spcPct val="90000"/>
              </a:lnSpc>
              <a:spcBef>
                <a:spcPts val="600"/>
              </a:spcBef>
              <a:buClr>
                <a:schemeClr val="tx2"/>
              </a:buClr>
              <a:buFont typeface="Verdana" panose="020B0604030504040204" pitchFamily="34" charset="0"/>
              <a:buChar char="–"/>
              <a:defRPr sz="1200" i="0" kern="1200">
                <a:solidFill>
                  <a:schemeClr val="tx1">
                    <a:lumMod val="65000"/>
                    <a:lumOff val="35000"/>
                  </a:schemeClr>
                </a:solidFill>
                <a:latin typeface="+mn-lt"/>
                <a:ea typeface="+mn-ea"/>
                <a:cs typeface="+mn-cs"/>
              </a:defRPr>
            </a:lvl9pPr>
          </a:lstStyle>
          <a:p>
            <a:pPr>
              <a:buClrTx/>
              <a:buSzPct val="100000"/>
              <a:buFont typeface="Arial" panose="020B0604020202020204" pitchFamily="34" charset="0"/>
              <a:buChar char="•"/>
            </a:pPr>
            <a:r>
              <a:rPr lang="nl-NL" sz="1400" dirty="0"/>
              <a:t>Klik op de knop uploaden en voeg uw dossierstuk toe.</a:t>
            </a:r>
          </a:p>
          <a:p>
            <a:pPr>
              <a:buClrTx/>
              <a:buSzPct val="100000"/>
              <a:buFont typeface="Arial" panose="020B0604020202020204" pitchFamily="34" charset="0"/>
              <a:buChar char="•"/>
            </a:pPr>
            <a:r>
              <a:rPr lang="nl-NL" sz="1400" dirty="0"/>
              <a:t>Let op: documenten mogen niet groter zijn dan 25 MB per stuk. U kunt alleen pdf- en jpg-bestanden uploaden.</a:t>
            </a:r>
          </a:p>
          <a:p>
            <a:pPr>
              <a:buClrTx/>
              <a:buSzPct val="100000"/>
              <a:buFont typeface="Arial" panose="020B0604020202020204" pitchFamily="34" charset="0"/>
              <a:buChar char="•"/>
            </a:pPr>
            <a:r>
              <a:rPr lang="nl-NL" sz="1400" dirty="0"/>
              <a:t>Klik op</a:t>
            </a:r>
            <a:r>
              <a:rPr lang="nl-NL" sz="1400" i="1" dirty="0"/>
              <a:t> Volgende.</a:t>
            </a:r>
          </a:p>
          <a:p>
            <a:pPr marL="0" indent="0">
              <a:buClrTx/>
              <a:buSzPct val="100000"/>
              <a:buNone/>
            </a:pPr>
            <a:endParaRPr lang="nl-NL" sz="1400" dirty="0"/>
          </a:p>
          <a:p>
            <a:pPr marL="0" indent="0">
              <a:buClrTx/>
              <a:buSzPct val="100000"/>
              <a:buNone/>
            </a:pPr>
            <a:endParaRPr lang="nl-NL" sz="1400" i="1" dirty="0"/>
          </a:p>
        </p:txBody>
      </p:sp>
      <p:pic>
        <p:nvPicPr>
          <p:cNvPr id="10" name="Afbeelding 9"/>
          <p:cNvPicPr>
            <a:picLocks noChangeAspect="1"/>
          </p:cNvPicPr>
          <p:nvPr/>
        </p:nvPicPr>
        <p:blipFill>
          <a:blip r:embed="rId3"/>
          <a:stretch>
            <a:fillRect/>
          </a:stretch>
        </p:blipFill>
        <p:spPr>
          <a:xfrm>
            <a:off x="1867725" y="4001217"/>
            <a:ext cx="3082100" cy="1905743"/>
          </a:xfrm>
          <a:prstGeom prst="rect">
            <a:avLst/>
          </a:prstGeom>
        </p:spPr>
      </p:pic>
    </p:spTree>
    <p:extLst>
      <p:ext uri="{BB962C8B-B14F-4D97-AF65-F5344CB8AC3E}">
        <p14:creationId xmlns:p14="http://schemas.microsoft.com/office/powerpoint/2010/main" val="31296380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dianummer 5"/>
          <p:cNvSpPr>
            <a:spLocks noGrp="1"/>
          </p:cNvSpPr>
          <p:nvPr>
            <p:ph type="sldNum" sz="quarter" idx="12"/>
          </p:nvPr>
        </p:nvSpPr>
        <p:spPr/>
        <p:txBody>
          <a:bodyPr/>
          <a:lstStyle/>
          <a:p>
            <a:fld id="{10A0A6AF-03C5-477E-939A-E28F7E7F05EA}" type="slidenum">
              <a:rPr lang="nl-NL" smtClean="0"/>
              <a:pPr/>
              <a:t>18</a:t>
            </a:fld>
            <a:endParaRPr lang="nl-NL" dirty="0"/>
          </a:p>
        </p:txBody>
      </p:sp>
      <p:sp>
        <p:nvSpPr>
          <p:cNvPr id="4" name="Rechthoek 3"/>
          <p:cNvSpPr/>
          <p:nvPr/>
        </p:nvSpPr>
        <p:spPr>
          <a:xfrm>
            <a:off x="0" y="509368"/>
            <a:ext cx="6858000" cy="153052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Handleiding</a:t>
            </a:r>
          </a:p>
          <a:p>
            <a:pPr algn="ctr"/>
            <a:endParaRPr lang="nl-NL" sz="1400" dirty="0"/>
          </a:p>
          <a:p>
            <a:pPr algn="ctr"/>
            <a:r>
              <a:rPr lang="nl-NL" sz="3200" b="1" dirty="0"/>
              <a:t>Portaal voor Advocaten</a:t>
            </a:r>
          </a:p>
        </p:txBody>
      </p:sp>
      <p:sp>
        <p:nvSpPr>
          <p:cNvPr id="7" name="Tijdelijke aanduiding voor inhoud 1"/>
          <p:cNvSpPr txBox="1">
            <a:spLocks/>
          </p:cNvSpPr>
          <p:nvPr/>
        </p:nvSpPr>
        <p:spPr>
          <a:xfrm>
            <a:off x="0" y="2075443"/>
            <a:ext cx="6858000" cy="587162"/>
          </a:xfrm>
          <a:prstGeom prst="rect">
            <a:avLst/>
          </a:prstGeom>
        </p:spPr>
        <p:txBody>
          <a:bodyPr numCol="1" anchor="ctr">
            <a:normAutofit/>
          </a:bodyPr>
          <a:lstStyle>
            <a:lvl1pPr marL="316800" indent="-316800" algn="l" defTabSz="914400" rtl="0" eaLnBrk="1" latinLnBrk="0" hangingPunct="1">
              <a:lnSpc>
                <a:spcPct val="90000"/>
              </a:lnSpc>
              <a:spcBef>
                <a:spcPts val="1200"/>
              </a:spcBef>
              <a:buClr>
                <a:schemeClr val="tx2"/>
              </a:buClr>
              <a:buSzPct val="80000"/>
              <a:buFont typeface="Verdana" panose="020B0604030504040204" pitchFamily="34" charset="0"/>
              <a:buChar char="›"/>
              <a:defRPr sz="2400" kern="1200">
                <a:solidFill>
                  <a:schemeClr val="tx1"/>
                </a:solidFill>
                <a:latin typeface="+mn-lt"/>
                <a:ea typeface="+mn-ea"/>
                <a:cs typeface="+mn-cs"/>
              </a:defRPr>
            </a:lvl1pPr>
            <a:lvl2pPr marL="630000" indent="-316800" algn="l" defTabSz="914400" rtl="0" eaLnBrk="1" latinLnBrk="0" hangingPunct="1">
              <a:lnSpc>
                <a:spcPct val="90000"/>
              </a:lnSpc>
              <a:spcBef>
                <a:spcPts val="1000"/>
              </a:spcBef>
              <a:buClr>
                <a:schemeClr val="tx2"/>
              </a:buClr>
              <a:buFont typeface="Verdana" panose="020B0604030504040204" pitchFamily="34" charset="0"/>
              <a:buChar char="–"/>
              <a:defRPr sz="2000" kern="1200">
                <a:solidFill>
                  <a:schemeClr val="tx1"/>
                </a:solidFill>
                <a:latin typeface="+mn-lt"/>
                <a:ea typeface="+mn-ea"/>
                <a:cs typeface="+mn-cs"/>
              </a:defRPr>
            </a:lvl2pPr>
            <a:lvl3pPr marL="946800" indent="-316800" algn="l" defTabSz="914400" rtl="0" eaLnBrk="1" latinLnBrk="0" hangingPunct="1">
              <a:lnSpc>
                <a:spcPct val="90000"/>
              </a:lnSpc>
              <a:spcBef>
                <a:spcPts val="800"/>
              </a:spcBef>
              <a:buClr>
                <a:schemeClr val="tx2"/>
              </a:buClr>
              <a:buFont typeface="Wingdings" panose="05000000000000000000" pitchFamily="2" charset="2"/>
              <a:buChar char="§"/>
              <a:defRPr sz="1800" kern="1200">
                <a:solidFill>
                  <a:schemeClr val="tx1"/>
                </a:solidFill>
                <a:latin typeface="+mn-lt"/>
                <a:ea typeface="+mn-ea"/>
                <a:cs typeface="+mn-cs"/>
              </a:defRPr>
            </a:lvl3pPr>
            <a:lvl4pPr marL="1260000" indent="-316800" algn="l" defTabSz="914400" rtl="0" eaLnBrk="1" latinLnBrk="0" hangingPunct="1">
              <a:lnSpc>
                <a:spcPct val="9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4pPr>
            <a:lvl5pPr marL="1576800" indent="-316800" algn="l" defTabSz="914400" rtl="0" eaLnBrk="1" latinLnBrk="0" hangingPunct="1">
              <a:lnSpc>
                <a:spcPct val="90000"/>
              </a:lnSpc>
              <a:spcBef>
                <a:spcPts val="600"/>
              </a:spcBef>
              <a:buFont typeface="Verdana" panose="020B0604030504040204" pitchFamily="34" charset="0"/>
              <a:buChar char="–"/>
              <a:defRPr sz="1600" kern="1200">
                <a:solidFill>
                  <a:schemeClr val="tx2"/>
                </a:solidFill>
                <a:latin typeface="+mn-lt"/>
                <a:ea typeface="+mn-ea"/>
                <a:cs typeface="+mn-cs"/>
              </a:defRPr>
            </a:lvl5pPr>
            <a:lvl6pPr marL="1890000" indent="-316800" algn="l" defTabSz="914400" rtl="0" eaLnBrk="1" latinLnBrk="0" hangingPunct="1">
              <a:lnSpc>
                <a:spcPct val="90000"/>
              </a:lnSpc>
              <a:spcBef>
                <a:spcPts val="600"/>
              </a:spcBef>
              <a:buFont typeface="Arial" panose="020B0604020202020204" pitchFamily="34" charset="0"/>
              <a:buChar char="•"/>
              <a:defRPr sz="1400" kern="1200">
                <a:solidFill>
                  <a:schemeClr val="tx1">
                    <a:lumMod val="50000"/>
                    <a:lumOff val="50000"/>
                  </a:schemeClr>
                </a:solidFill>
                <a:latin typeface="+mn-lt"/>
                <a:ea typeface="+mn-ea"/>
                <a:cs typeface="+mn-cs"/>
              </a:defRPr>
            </a:lvl6pPr>
            <a:lvl7pPr marL="72000" indent="-72000" algn="l" defTabSz="914400" rtl="0" eaLnBrk="1" latinLnBrk="0" hangingPunct="1">
              <a:lnSpc>
                <a:spcPct val="90000"/>
              </a:lnSpc>
              <a:spcBef>
                <a:spcPts val="600"/>
              </a:spcBef>
              <a:buSzPct val="25000"/>
              <a:buFont typeface="Verdana" panose="020B0604030504040204" pitchFamily="34" charset="0"/>
              <a:buChar char=" "/>
              <a:defRPr sz="1200" b="1" i="0" kern="1200">
                <a:solidFill>
                  <a:schemeClr val="tx2"/>
                </a:solidFill>
                <a:latin typeface="+mn-lt"/>
                <a:ea typeface="+mn-ea"/>
                <a:cs typeface="+mn-cs"/>
              </a:defRPr>
            </a:lvl7pPr>
            <a:lvl8pPr marL="72000" indent="-72000" algn="l" defTabSz="914400" rtl="0" eaLnBrk="1" latinLnBrk="0" hangingPunct="1">
              <a:lnSpc>
                <a:spcPct val="90000"/>
              </a:lnSpc>
              <a:spcBef>
                <a:spcPts val="600"/>
              </a:spcBef>
              <a:buSzPct val="25000"/>
              <a:buFont typeface="Verdana" panose="020B0604030504040204" pitchFamily="34" charset="0"/>
              <a:buChar char=" "/>
              <a:defRPr sz="1200" i="0" kern="1200">
                <a:solidFill>
                  <a:schemeClr val="tx1">
                    <a:lumMod val="65000"/>
                    <a:lumOff val="35000"/>
                  </a:schemeClr>
                </a:solidFill>
                <a:latin typeface="+mn-lt"/>
                <a:ea typeface="+mn-ea"/>
                <a:cs typeface="+mn-cs"/>
              </a:defRPr>
            </a:lvl8pPr>
            <a:lvl9pPr marL="216000" indent="-144000" algn="l" defTabSz="914400" rtl="0" eaLnBrk="1" latinLnBrk="0" hangingPunct="1">
              <a:lnSpc>
                <a:spcPct val="90000"/>
              </a:lnSpc>
              <a:spcBef>
                <a:spcPts val="600"/>
              </a:spcBef>
              <a:buClr>
                <a:schemeClr val="tx2"/>
              </a:buClr>
              <a:buFont typeface="Verdana" panose="020B0604030504040204" pitchFamily="34" charset="0"/>
              <a:buChar char="–"/>
              <a:defRPr sz="1200" i="0" kern="1200">
                <a:solidFill>
                  <a:schemeClr val="tx1">
                    <a:lumMod val="65000"/>
                    <a:lumOff val="35000"/>
                  </a:schemeClr>
                </a:solidFill>
                <a:latin typeface="+mn-lt"/>
                <a:ea typeface="+mn-ea"/>
                <a:cs typeface="+mn-cs"/>
              </a:defRPr>
            </a:lvl9pPr>
          </a:lstStyle>
          <a:p>
            <a:pPr marL="0" indent="0" algn="ctr">
              <a:buClr>
                <a:schemeClr val="bg1"/>
              </a:buClr>
              <a:buNone/>
            </a:pPr>
            <a:r>
              <a:rPr lang="nl-NL" sz="1800" b="1" dirty="0">
                <a:solidFill>
                  <a:schemeClr val="tx2"/>
                </a:solidFill>
              </a:rPr>
              <a:t>Hoe werkt het?</a:t>
            </a:r>
          </a:p>
        </p:txBody>
      </p:sp>
      <p:sp>
        <p:nvSpPr>
          <p:cNvPr id="5" name="Tijdelijke aanduiding voor inhoud 1"/>
          <p:cNvSpPr txBox="1">
            <a:spLocks/>
          </p:cNvSpPr>
          <p:nvPr/>
        </p:nvSpPr>
        <p:spPr>
          <a:xfrm>
            <a:off x="0" y="2662605"/>
            <a:ext cx="6858000" cy="544591"/>
          </a:xfrm>
          <a:prstGeom prst="rect">
            <a:avLst/>
          </a:prstGeom>
        </p:spPr>
        <p:txBody>
          <a:bodyPr numCol="1" anchor="ctr">
            <a:normAutofit/>
          </a:bodyPr>
          <a:lstStyle>
            <a:lvl1pPr marL="316800" indent="-316800" algn="l" defTabSz="914400" rtl="0" eaLnBrk="1" latinLnBrk="0" hangingPunct="1">
              <a:lnSpc>
                <a:spcPct val="90000"/>
              </a:lnSpc>
              <a:spcBef>
                <a:spcPts val="1200"/>
              </a:spcBef>
              <a:buClr>
                <a:schemeClr val="tx2"/>
              </a:buClr>
              <a:buSzPct val="80000"/>
              <a:buFont typeface="Verdana" panose="020B0604030504040204" pitchFamily="34" charset="0"/>
              <a:buChar char="›"/>
              <a:defRPr sz="2400" kern="1200">
                <a:solidFill>
                  <a:schemeClr val="tx1"/>
                </a:solidFill>
                <a:latin typeface="+mn-lt"/>
                <a:ea typeface="+mn-ea"/>
                <a:cs typeface="+mn-cs"/>
              </a:defRPr>
            </a:lvl1pPr>
            <a:lvl2pPr marL="630000" indent="-316800" algn="l" defTabSz="914400" rtl="0" eaLnBrk="1" latinLnBrk="0" hangingPunct="1">
              <a:lnSpc>
                <a:spcPct val="90000"/>
              </a:lnSpc>
              <a:spcBef>
                <a:spcPts val="1000"/>
              </a:spcBef>
              <a:buClr>
                <a:schemeClr val="tx2"/>
              </a:buClr>
              <a:buFont typeface="Verdana" panose="020B0604030504040204" pitchFamily="34" charset="0"/>
              <a:buChar char="–"/>
              <a:defRPr sz="2000" kern="1200">
                <a:solidFill>
                  <a:schemeClr val="tx1"/>
                </a:solidFill>
                <a:latin typeface="+mn-lt"/>
                <a:ea typeface="+mn-ea"/>
                <a:cs typeface="+mn-cs"/>
              </a:defRPr>
            </a:lvl2pPr>
            <a:lvl3pPr marL="946800" indent="-316800" algn="l" defTabSz="914400" rtl="0" eaLnBrk="1" latinLnBrk="0" hangingPunct="1">
              <a:lnSpc>
                <a:spcPct val="90000"/>
              </a:lnSpc>
              <a:spcBef>
                <a:spcPts val="800"/>
              </a:spcBef>
              <a:buClr>
                <a:schemeClr val="tx2"/>
              </a:buClr>
              <a:buFont typeface="Wingdings" panose="05000000000000000000" pitchFamily="2" charset="2"/>
              <a:buChar char="§"/>
              <a:defRPr sz="1800" kern="1200">
                <a:solidFill>
                  <a:schemeClr val="tx1"/>
                </a:solidFill>
                <a:latin typeface="+mn-lt"/>
                <a:ea typeface="+mn-ea"/>
                <a:cs typeface="+mn-cs"/>
              </a:defRPr>
            </a:lvl3pPr>
            <a:lvl4pPr marL="1260000" indent="-316800" algn="l" defTabSz="914400" rtl="0" eaLnBrk="1" latinLnBrk="0" hangingPunct="1">
              <a:lnSpc>
                <a:spcPct val="9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4pPr>
            <a:lvl5pPr marL="1576800" indent="-316800" algn="l" defTabSz="914400" rtl="0" eaLnBrk="1" latinLnBrk="0" hangingPunct="1">
              <a:lnSpc>
                <a:spcPct val="90000"/>
              </a:lnSpc>
              <a:spcBef>
                <a:spcPts val="600"/>
              </a:spcBef>
              <a:buFont typeface="Verdana" panose="020B0604030504040204" pitchFamily="34" charset="0"/>
              <a:buChar char="–"/>
              <a:defRPr sz="1600" kern="1200">
                <a:solidFill>
                  <a:schemeClr val="tx2"/>
                </a:solidFill>
                <a:latin typeface="+mn-lt"/>
                <a:ea typeface="+mn-ea"/>
                <a:cs typeface="+mn-cs"/>
              </a:defRPr>
            </a:lvl5pPr>
            <a:lvl6pPr marL="1890000" indent="-316800" algn="l" defTabSz="914400" rtl="0" eaLnBrk="1" latinLnBrk="0" hangingPunct="1">
              <a:lnSpc>
                <a:spcPct val="90000"/>
              </a:lnSpc>
              <a:spcBef>
                <a:spcPts val="600"/>
              </a:spcBef>
              <a:buFont typeface="Arial" panose="020B0604020202020204" pitchFamily="34" charset="0"/>
              <a:buChar char="•"/>
              <a:defRPr sz="1400" kern="1200">
                <a:solidFill>
                  <a:schemeClr val="tx1">
                    <a:lumMod val="50000"/>
                    <a:lumOff val="50000"/>
                  </a:schemeClr>
                </a:solidFill>
                <a:latin typeface="+mn-lt"/>
                <a:ea typeface="+mn-ea"/>
                <a:cs typeface="+mn-cs"/>
              </a:defRPr>
            </a:lvl6pPr>
            <a:lvl7pPr marL="72000" indent="-72000" algn="l" defTabSz="914400" rtl="0" eaLnBrk="1" latinLnBrk="0" hangingPunct="1">
              <a:lnSpc>
                <a:spcPct val="90000"/>
              </a:lnSpc>
              <a:spcBef>
                <a:spcPts val="600"/>
              </a:spcBef>
              <a:buSzPct val="25000"/>
              <a:buFont typeface="Verdana" panose="020B0604030504040204" pitchFamily="34" charset="0"/>
              <a:buChar char=" "/>
              <a:defRPr sz="1200" b="1" i="0" kern="1200">
                <a:solidFill>
                  <a:schemeClr val="tx2"/>
                </a:solidFill>
                <a:latin typeface="+mn-lt"/>
                <a:ea typeface="+mn-ea"/>
                <a:cs typeface="+mn-cs"/>
              </a:defRPr>
            </a:lvl7pPr>
            <a:lvl8pPr marL="72000" indent="-72000" algn="l" defTabSz="914400" rtl="0" eaLnBrk="1" latinLnBrk="0" hangingPunct="1">
              <a:lnSpc>
                <a:spcPct val="90000"/>
              </a:lnSpc>
              <a:spcBef>
                <a:spcPts val="600"/>
              </a:spcBef>
              <a:buSzPct val="25000"/>
              <a:buFont typeface="Verdana" panose="020B0604030504040204" pitchFamily="34" charset="0"/>
              <a:buChar char=" "/>
              <a:defRPr sz="1200" i="0" kern="1200">
                <a:solidFill>
                  <a:schemeClr val="tx1">
                    <a:lumMod val="65000"/>
                    <a:lumOff val="35000"/>
                  </a:schemeClr>
                </a:solidFill>
                <a:latin typeface="+mn-lt"/>
                <a:ea typeface="+mn-ea"/>
                <a:cs typeface="+mn-cs"/>
              </a:defRPr>
            </a:lvl8pPr>
            <a:lvl9pPr marL="216000" indent="-144000" algn="l" defTabSz="914400" rtl="0" eaLnBrk="1" latinLnBrk="0" hangingPunct="1">
              <a:lnSpc>
                <a:spcPct val="90000"/>
              </a:lnSpc>
              <a:spcBef>
                <a:spcPts val="600"/>
              </a:spcBef>
              <a:buClr>
                <a:schemeClr val="tx2"/>
              </a:buClr>
              <a:buFont typeface="Verdana" panose="020B0604030504040204" pitchFamily="34" charset="0"/>
              <a:buChar char="–"/>
              <a:defRPr sz="1200" i="0" kern="1200">
                <a:solidFill>
                  <a:schemeClr val="tx1">
                    <a:lumMod val="65000"/>
                    <a:lumOff val="35000"/>
                  </a:schemeClr>
                </a:solidFill>
                <a:latin typeface="+mn-lt"/>
                <a:ea typeface="+mn-ea"/>
                <a:cs typeface="+mn-cs"/>
              </a:defRPr>
            </a:lvl9pPr>
          </a:lstStyle>
          <a:p>
            <a:pPr marL="0" indent="0" algn="ctr">
              <a:buClr>
                <a:schemeClr val="bg1"/>
              </a:buClr>
              <a:buNone/>
            </a:pPr>
            <a:r>
              <a:rPr lang="nl-NL" sz="1800" b="1" dirty="0"/>
              <a:t>Indienen van dossierstukken (controle)</a:t>
            </a:r>
            <a:endParaRPr lang="nl-NL" sz="1800" b="1" dirty="0">
              <a:solidFill>
                <a:schemeClr val="dk1"/>
              </a:solidFill>
            </a:endParaRPr>
          </a:p>
        </p:txBody>
      </p:sp>
      <p:grpSp>
        <p:nvGrpSpPr>
          <p:cNvPr id="8" name="Groep 7"/>
          <p:cNvGrpSpPr/>
          <p:nvPr/>
        </p:nvGrpSpPr>
        <p:grpSpPr>
          <a:xfrm>
            <a:off x="0" y="3714998"/>
            <a:ext cx="6859209" cy="3629122"/>
            <a:chOff x="0" y="0"/>
            <a:chExt cx="12961938" cy="6858000"/>
          </a:xfrm>
        </p:grpSpPr>
        <p:pic>
          <p:nvPicPr>
            <p:cNvPr id="9" name="Picture 2" descr="Laptop background connected to internet Free Vector"/>
            <p:cNvPicPr>
              <a:picLocks noChangeAspect="1" noChangeArrowheads="1"/>
            </p:cNvPicPr>
            <p:nvPr/>
          </p:nvPicPr>
          <p:blipFill rotWithShape="1">
            <a:blip r:embed="rId2">
              <a:extLst>
                <a:ext uri="{28A0092B-C50C-407E-A947-70E740481C1C}">
                  <a14:useLocalDpi xmlns:a14="http://schemas.microsoft.com/office/drawing/2010/main" val="0"/>
                </a:ext>
              </a:extLst>
            </a:blip>
            <a:srcRect t="36152" b="10921"/>
            <a:stretch/>
          </p:blipFill>
          <p:spPr bwMode="auto">
            <a:xfrm>
              <a:off x="0" y="0"/>
              <a:ext cx="12961938"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0" name="Tijdelijke aanduiding voor inhoud 3"/>
            <p:cNvPicPr>
              <a:picLocks noChangeAspect="1"/>
            </p:cNvPicPr>
            <p:nvPr/>
          </p:nvPicPr>
          <p:blipFill rotWithShape="1">
            <a:blip r:embed="rId3"/>
            <a:srcRect t="4605" b="53182"/>
            <a:stretch/>
          </p:blipFill>
          <p:spPr>
            <a:xfrm>
              <a:off x="3534475" y="531273"/>
              <a:ext cx="5863960" cy="3608928"/>
            </a:xfrm>
            <a:prstGeom prst="rect">
              <a:avLst/>
            </a:prstGeom>
          </p:spPr>
        </p:pic>
      </p:grpSp>
      <p:sp>
        <p:nvSpPr>
          <p:cNvPr id="11" name="Tijdelijke aanduiding voor inhoud 1"/>
          <p:cNvSpPr txBox="1">
            <a:spLocks/>
          </p:cNvSpPr>
          <p:nvPr/>
        </p:nvSpPr>
        <p:spPr>
          <a:xfrm>
            <a:off x="501534" y="7630299"/>
            <a:ext cx="5924666" cy="2290196"/>
          </a:xfrm>
          <a:prstGeom prst="rect">
            <a:avLst/>
          </a:prstGeom>
        </p:spPr>
        <p:txBody>
          <a:bodyPr numCol="1" anchor="t">
            <a:normAutofit/>
          </a:bodyPr>
          <a:lstStyle>
            <a:lvl1pPr marL="316800" indent="-316800" algn="l" defTabSz="914400" rtl="0" eaLnBrk="1" latinLnBrk="0" hangingPunct="1">
              <a:lnSpc>
                <a:spcPct val="90000"/>
              </a:lnSpc>
              <a:spcBef>
                <a:spcPts val="1200"/>
              </a:spcBef>
              <a:buClr>
                <a:schemeClr val="tx2"/>
              </a:buClr>
              <a:buSzPct val="80000"/>
              <a:buFont typeface="Verdana" panose="020B0604030504040204" pitchFamily="34" charset="0"/>
              <a:buChar char="›"/>
              <a:defRPr sz="2400" kern="1200">
                <a:solidFill>
                  <a:schemeClr val="tx1"/>
                </a:solidFill>
                <a:latin typeface="+mn-lt"/>
                <a:ea typeface="+mn-ea"/>
                <a:cs typeface="+mn-cs"/>
              </a:defRPr>
            </a:lvl1pPr>
            <a:lvl2pPr marL="630000" indent="-316800" algn="l" defTabSz="914400" rtl="0" eaLnBrk="1" latinLnBrk="0" hangingPunct="1">
              <a:lnSpc>
                <a:spcPct val="90000"/>
              </a:lnSpc>
              <a:spcBef>
                <a:spcPts val="1000"/>
              </a:spcBef>
              <a:buClr>
                <a:schemeClr val="tx2"/>
              </a:buClr>
              <a:buFont typeface="Verdana" panose="020B0604030504040204" pitchFamily="34" charset="0"/>
              <a:buChar char="–"/>
              <a:defRPr sz="2000" kern="1200">
                <a:solidFill>
                  <a:schemeClr val="tx1"/>
                </a:solidFill>
                <a:latin typeface="+mn-lt"/>
                <a:ea typeface="+mn-ea"/>
                <a:cs typeface="+mn-cs"/>
              </a:defRPr>
            </a:lvl2pPr>
            <a:lvl3pPr marL="946800" indent="-316800" algn="l" defTabSz="914400" rtl="0" eaLnBrk="1" latinLnBrk="0" hangingPunct="1">
              <a:lnSpc>
                <a:spcPct val="90000"/>
              </a:lnSpc>
              <a:spcBef>
                <a:spcPts val="800"/>
              </a:spcBef>
              <a:buClr>
                <a:schemeClr val="tx2"/>
              </a:buClr>
              <a:buFont typeface="Wingdings" panose="05000000000000000000" pitchFamily="2" charset="2"/>
              <a:buChar char="§"/>
              <a:defRPr sz="1800" kern="1200">
                <a:solidFill>
                  <a:schemeClr val="tx1"/>
                </a:solidFill>
                <a:latin typeface="+mn-lt"/>
                <a:ea typeface="+mn-ea"/>
                <a:cs typeface="+mn-cs"/>
              </a:defRPr>
            </a:lvl3pPr>
            <a:lvl4pPr marL="1260000" indent="-316800" algn="l" defTabSz="914400" rtl="0" eaLnBrk="1" latinLnBrk="0" hangingPunct="1">
              <a:lnSpc>
                <a:spcPct val="9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4pPr>
            <a:lvl5pPr marL="1576800" indent="-316800" algn="l" defTabSz="914400" rtl="0" eaLnBrk="1" latinLnBrk="0" hangingPunct="1">
              <a:lnSpc>
                <a:spcPct val="90000"/>
              </a:lnSpc>
              <a:spcBef>
                <a:spcPts val="600"/>
              </a:spcBef>
              <a:buFont typeface="Verdana" panose="020B0604030504040204" pitchFamily="34" charset="0"/>
              <a:buChar char="–"/>
              <a:defRPr sz="1600" kern="1200">
                <a:solidFill>
                  <a:schemeClr val="tx2"/>
                </a:solidFill>
                <a:latin typeface="+mn-lt"/>
                <a:ea typeface="+mn-ea"/>
                <a:cs typeface="+mn-cs"/>
              </a:defRPr>
            </a:lvl5pPr>
            <a:lvl6pPr marL="1890000" indent="-316800" algn="l" defTabSz="914400" rtl="0" eaLnBrk="1" latinLnBrk="0" hangingPunct="1">
              <a:lnSpc>
                <a:spcPct val="90000"/>
              </a:lnSpc>
              <a:spcBef>
                <a:spcPts val="600"/>
              </a:spcBef>
              <a:buFont typeface="Arial" panose="020B0604020202020204" pitchFamily="34" charset="0"/>
              <a:buChar char="•"/>
              <a:defRPr sz="1400" kern="1200">
                <a:solidFill>
                  <a:schemeClr val="tx1">
                    <a:lumMod val="50000"/>
                    <a:lumOff val="50000"/>
                  </a:schemeClr>
                </a:solidFill>
                <a:latin typeface="+mn-lt"/>
                <a:ea typeface="+mn-ea"/>
                <a:cs typeface="+mn-cs"/>
              </a:defRPr>
            </a:lvl6pPr>
            <a:lvl7pPr marL="72000" indent="-72000" algn="l" defTabSz="914400" rtl="0" eaLnBrk="1" latinLnBrk="0" hangingPunct="1">
              <a:lnSpc>
                <a:spcPct val="90000"/>
              </a:lnSpc>
              <a:spcBef>
                <a:spcPts val="600"/>
              </a:spcBef>
              <a:buSzPct val="25000"/>
              <a:buFont typeface="Verdana" panose="020B0604030504040204" pitchFamily="34" charset="0"/>
              <a:buChar char=" "/>
              <a:defRPr sz="1200" b="1" i="0" kern="1200">
                <a:solidFill>
                  <a:schemeClr val="tx2"/>
                </a:solidFill>
                <a:latin typeface="+mn-lt"/>
                <a:ea typeface="+mn-ea"/>
                <a:cs typeface="+mn-cs"/>
              </a:defRPr>
            </a:lvl7pPr>
            <a:lvl8pPr marL="72000" indent="-72000" algn="l" defTabSz="914400" rtl="0" eaLnBrk="1" latinLnBrk="0" hangingPunct="1">
              <a:lnSpc>
                <a:spcPct val="90000"/>
              </a:lnSpc>
              <a:spcBef>
                <a:spcPts val="600"/>
              </a:spcBef>
              <a:buSzPct val="25000"/>
              <a:buFont typeface="Verdana" panose="020B0604030504040204" pitchFamily="34" charset="0"/>
              <a:buChar char=" "/>
              <a:defRPr sz="1200" i="0" kern="1200">
                <a:solidFill>
                  <a:schemeClr val="tx1">
                    <a:lumMod val="65000"/>
                    <a:lumOff val="35000"/>
                  </a:schemeClr>
                </a:solidFill>
                <a:latin typeface="+mn-lt"/>
                <a:ea typeface="+mn-ea"/>
                <a:cs typeface="+mn-cs"/>
              </a:defRPr>
            </a:lvl8pPr>
            <a:lvl9pPr marL="216000" indent="-144000" algn="l" defTabSz="914400" rtl="0" eaLnBrk="1" latinLnBrk="0" hangingPunct="1">
              <a:lnSpc>
                <a:spcPct val="90000"/>
              </a:lnSpc>
              <a:spcBef>
                <a:spcPts val="600"/>
              </a:spcBef>
              <a:buClr>
                <a:schemeClr val="tx2"/>
              </a:buClr>
              <a:buFont typeface="Verdana" panose="020B0604030504040204" pitchFamily="34" charset="0"/>
              <a:buChar char="–"/>
              <a:defRPr sz="1200" i="0" kern="1200">
                <a:solidFill>
                  <a:schemeClr val="tx1">
                    <a:lumMod val="65000"/>
                    <a:lumOff val="35000"/>
                  </a:schemeClr>
                </a:solidFill>
                <a:latin typeface="+mn-lt"/>
                <a:ea typeface="+mn-ea"/>
                <a:cs typeface="+mn-cs"/>
              </a:defRPr>
            </a:lvl9pPr>
          </a:lstStyle>
          <a:p>
            <a:pPr>
              <a:buClrTx/>
              <a:buSzPct val="100000"/>
              <a:buFont typeface="Arial" panose="020B0604020202020204" pitchFamily="34" charset="0"/>
              <a:buChar char="•"/>
            </a:pPr>
            <a:r>
              <a:rPr lang="nl-NL" sz="1400" dirty="0"/>
              <a:t>Controleer de gegevens.</a:t>
            </a:r>
          </a:p>
          <a:p>
            <a:pPr>
              <a:buClrTx/>
              <a:buSzPct val="100000"/>
              <a:buFont typeface="Arial" panose="020B0604020202020204" pitchFamily="34" charset="0"/>
              <a:buChar char="•"/>
            </a:pPr>
            <a:r>
              <a:rPr lang="nl-NL" sz="1400" dirty="0"/>
              <a:t>Klik op </a:t>
            </a:r>
            <a:r>
              <a:rPr lang="nl-NL" sz="1400" i="1" dirty="0"/>
              <a:t>Volgende.</a:t>
            </a:r>
          </a:p>
        </p:txBody>
      </p:sp>
    </p:spTree>
    <p:extLst>
      <p:ext uri="{BB962C8B-B14F-4D97-AF65-F5344CB8AC3E}">
        <p14:creationId xmlns:p14="http://schemas.microsoft.com/office/powerpoint/2010/main" val="21736330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dianummer 5"/>
          <p:cNvSpPr>
            <a:spLocks noGrp="1"/>
          </p:cNvSpPr>
          <p:nvPr>
            <p:ph type="sldNum" sz="quarter" idx="12"/>
          </p:nvPr>
        </p:nvSpPr>
        <p:spPr/>
        <p:txBody>
          <a:bodyPr/>
          <a:lstStyle/>
          <a:p>
            <a:fld id="{10A0A6AF-03C5-477E-939A-E28F7E7F05EA}" type="slidenum">
              <a:rPr lang="nl-NL" smtClean="0"/>
              <a:pPr/>
              <a:t>19</a:t>
            </a:fld>
            <a:endParaRPr lang="nl-NL" dirty="0"/>
          </a:p>
        </p:txBody>
      </p:sp>
      <p:sp>
        <p:nvSpPr>
          <p:cNvPr id="4" name="Rechthoek 3"/>
          <p:cNvSpPr/>
          <p:nvPr/>
        </p:nvSpPr>
        <p:spPr>
          <a:xfrm>
            <a:off x="0" y="509368"/>
            <a:ext cx="6858000" cy="153052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Handleiding</a:t>
            </a:r>
          </a:p>
          <a:p>
            <a:pPr algn="ctr"/>
            <a:endParaRPr lang="nl-NL" sz="1400" dirty="0"/>
          </a:p>
          <a:p>
            <a:pPr algn="ctr"/>
            <a:r>
              <a:rPr lang="nl-NL" sz="3200" b="1" dirty="0"/>
              <a:t>Portaal voor Advocaten</a:t>
            </a:r>
          </a:p>
        </p:txBody>
      </p:sp>
      <p:sp>
        <p:nvSpPr>
          <p:cNvPr id="7" name="Tijdelijke aanduiding voor inhoud 1"/>
          <p:cNvSpPr txBox="1">
            <a:spLocks/>
          </p:cNvSpPr>
          <p:nvPr/>
        </p:nvSpPr>
        <p:spPr>
          <a:xfrm>
            <a:off x="0" y="2075443"/>
            <a:ext cx="6858000" cy="587162"/>
          </a:xfrm>
          <a:prstGeom prst="rect">
            <a:avLst/>
          </a:prstGeom>
        </p:spPr>
        <p:txBody>
          <a:bodyPr numCol="1" anchor="ctr">
            <a:normAutofit/>
          </a:bodyPr>
          <a:lstStyle>
            <a:lvl1pPr marL="316800" indent="-316800" algn="l" defTabSz="914400" rtl="0" eaLnBrk="1" latinLnBrk="0" hangingPunct="1">
              <a:lnSpc>
                <a:spcPct val="90000"/>
              </a:lnSpc>
              <a:spcBef>
                <a:spcPts val="1200"/>
              </a:spcBef>
              <a:buClr>
                <a:schemeClr val="tx2"/>
              </a:buClr>
              <a:buSzPct val="80000"/>
              <a:buFont typeface="Verdana" panose="020B0604030504040204" pitchFamily="34" charset="0"/>
              <a:buChar char="›"/>
              <a:defRPr sz="2400" kern="1200">
                <a:solidFill>
                  <a:schemeClr val="tx1"/>
                </a:solidFill>
                <a:latin typeface="+mn-lt"/>
                <a:ea typeface="+mn-ea"/>
                <a:cs typeface="+mn-cs"/>
              </a:defRPr>
            </a:lvl1pPr>
            <a:lvl2pPr marL="630000" indent="-316800" algn="l" defTabSz="914400" rtl="0" eaLnBrk="1" latinLnBrk="0" hangingPunct="1">
              <a:lnSpc>
                <a:spcPct val="90000"/>
              </a:lnSpc>
              <a:spcBef>
                <a:spcPts val="1000"/>
              </a:spcBef>
              <a:buClr>
                <a:schemeClr val="tx2"/>
              </a:buClr>
              <a:buFont typeface="Verdana" panose="020B0604030504040204" pitchFamily="34" charset="0"/>
              <a:buChar char="–"/>
              <a:defRPr sz="2000" kern="1200">
                <a:solidFill>
                  <a:schemeClr val="tx1"/>
                </a:solidFill>
                <a:latin typeface="+mn-lt"/>
                <a:ea typeface="+mn-ea"/>
                <a:cs typeface="+mn-cs"/>
              </a:defRPr>
            </a:lvl2pPr>
            <a:lvl3pPr marL="946800" indent="-316800" algn="l" defTabSz="914400" rtl="0" eaLnBrk="1" latinLnBrk="0" hangingPunct="1">
              <a:lnSpc>
                <a:spcPct val="90000"/>
              </a:lnSpc>
              <a:spcBef>
                <a:spcPts val="800"/>
              </a:spcBef>
              <a:buClr>
                <a:schemeClr val="tx2"/>
              </a:buClr>
              <a:buFont typeface="Wingdings" panose="05000000000000000000" pitchFamily="2" charset="2"/>
              <a:buChar char="§"/>
              <a:defRPr sz="1800" kern="1200">
                <a:solidFill>
                  <a:schemeClr val="tx1"/>
                </a:solidFill>
                <a:latin typeface="+mn-lt"/>
                <a:ea typeface="+mn-ea"/>
                <a:cs typeface="+mn-cs"/>
              </a:defRPr>
            </a:lvl3pPr>
            <a:lvl4pPr marL="1260000" indent="-316800" algn="l" defTabSz="914400" rtl="0" eaLnBrk="1" latinLnBrk="0" hangingPunct="1">
              <a:lnSpc>
                <a:spcPct val="9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4pPr>
            <a:lvl5pPr marL="1576800" indent="-316800" algn="l" defTabSz="914400" rtl="0" eaLnBrk="1" latinLnBrk="0" hangingPunct="1">
              <a:lnSpc>
                <a:spcPct val="90000"/>
              </a:lnSpc>
              <a:spcBef>
                <a:spcPts val="600"/>
              </a:spcBef>
              <a:buFont typeface="Verdana" panose="020B0604030504040204" pitchFamily="34" charset="0"/>
              <a:buChar char="–"/>
              <a:defRPr sz="1600" kern="1200">
                <a:solidFill>
                  <a:schemeClr val="tx2"/>
                </a:solidFill>
                <a:latin typeface="+mn-lt"/>
                <a:ea typeface="+mn-ea"/>
                <a:cs typeface="+mn-cs"/>
              </a:defRPr>
            </a:lvl5pPr>
            <a:lvl6pPr marL="1890000" indent="-316800" algn="l" defTabSz="914400" rtl="0" eaLnBrk="1" latinLnBrk="0" hangingPunct="1">
              <a:lnSpc>
                <a:spcPct val="90000"/>
              </a:lnSpc>
              <a:spcBef>
                <a:spcPts val="600"/>
              </a:spcBef>
              <a:buFont typeface="Arial" panose="020B0604020202020204" pitchFamily="34" charset="0"/>
              <a:buChar char="•"/>
              <a:defRPr sz="1400" kern="1200">
                <a:solidFill>
                  <a:schemeClr val="tx1">
                    <a:lumMod val="50000"/>
                    <a:lumOff val="50000"/>
                  </a:schemeClr>
                </a:solidFill>
                <a:latin typeface="+mn-lt"/>
                <a:ea typeface="+mn-ea"/>
                <a:cs typeface="+mn-cs"/>
              </a:defRPr>
            </a:lvl6pPr>
            <a:lvl7pPr marL="72000" indent="-72000" algn="l" defTabSz="914400" rtl="0" eaLnBrk="1" latinLnBrk="0" hangingPunct="1">
              <a:lnSpc>
                <a:spcPct val="90000"/>
              </a:lnSpc>
              <a:spcBef>
                <a:spcPts val="600"/>
              </a:spcBef>
              <a:buSzPct val="25000"/>
              <a:buFont typeface="Verdana" panose="020B0604030504040204" pitchFamily="34" charset="0"/>
              <a:buChar char=" "/>
              <a:defRPr sz="1200" b="1" i="0" kern="1200">
                <a:solidFill>
                  <a:schemeClr val="tx2"/>
                </a:solidFill>
                <a:latin typeface="+mn-lt"/>
                <a:ea typeface="+mn-ea"/>
                <a:cs typeface="+mn-cs"/>
              </a:defRPr>
            </a:lvl7pPr>
            <a:lvl8pPr marL="72000" indent="-72000" algn="l" defTabSz="914400" rtl="0" eaLnBrk="1" latinLnBrk="0" hangingPunct="1">
              <a:lnSpc>
                <a:spcPct val="90000"/>
              </a:lnSpc>
              <a:spcBef>
                <a:spcPts val="600"/>
              </a:spcBef>
              <a:buSzPct val="25000"/>
              <a:buFont typeface="Verdana" panose="020B0604030504040204" pitchFamily="34" charset="0"/>
              <a:buChar char=" "/>
              <a:defRPr sz="1200" i="0" kern="1200">
                <a:solidFill>
                  <a:schemeClr val="tx1">
                    <a:lumMod val="65000"/>
                    <a:lumOff val="35000"/>
                  </a:schemeClr>
                </a:solidFill>
                <a:latin typeface="+mn-lt"/>
                <a:ea typeface="+mn-ea"/>
                <a:cs typeface="+mn-cs"/>
              </a:defRPr>
            </a:lvl8pPr>
            <a:lvl9pPr marL="216000" indent="-144000" algn="l" defTabSz="914400" rtl="0" eaLnBrk="1" latinLnBrk="0" hangingPunct="1">
              <a:lnSpc>
                <a:spcPct val="90000"/>
              </a:lnSpc>
              <a:spcBef>
                <a:spcPts val="600"/>
              </a:spcBef>
              <a:buClr>
                <a:schemeClr val="tx2"/>
              </a:buClr>
              <a:buFont typeface="Verdana" panose="020B0604030504040204" pitchFamily="34" charset="0"/>
              <a:buChar char="–"/>
              <a:defRPr sz="1200" i="0" kern="1200">
                <a:solidFill>
                  <a:schemeClr val="tx1">
                    <a:lumMod val="65000"/>
                    <a:lumOff val="35000"/>
                  </a:schemeClr>
                </a:solidFill>
                <a:latin typeface="+mn-lt"/>
                <a:ea typeface="+mn-ea"/>
                <a:cs typeface="+mn-cs"/>
              </a:defRPr>
            </a:lvl9pPr>
          </a:lstStyle>
          <a:p>
            <a:pPr marL="0" indent="0" algn="ctr">
              <a:buClr>
                <a:schemeClr val="bg1"/>
              </a:buClr>
              <a:buNone/>
            </a:pPr>
            <a:r>
              <a:rPr lang="nl-NL" sz="1800" b="1" dirty="0">
                <a:solidFill>
                  <a:schemeClr val="tx2"/>
                </a:solidFill>
              </a:rPr>
              <a:t>Hoe werkt het?</a:t>
            </a:r>
          </a:p>
        </p:txBody>
      </p:sp>
      <p:sp>
        <p:nvSpPr>
          <p:cNvPr id="5" name="Tijdelijke aanduiding voor inhoud 1"/>
          <p:cNvSpPr txBox="1">
            <a:spLocks/>
          </p:cNvSpPr>
          <p:nvPr/>
        </p:nvSpPr>
        <p:spPr>
          <a:xfrm>
            <a:off x="0" y="2662605"/>
            <a:ext cx="6858000" cy="544591"/>
          </a:xfrm>
          <a:prstGeom prst="rect">
            <a:avLst/>
          </a:prstGeom>
        </p:spPr>
        <p:txBody>
          <a:bodyPr numCol="1" anchor="ctr">
            <a:normAutofit/>
          </a:bodyPr>
          <a:lstStyle>
            <a:lvl1pPr marL="316800" indent="-316800" algn="l" defTabSz="914400" rtl="0" eaLnBrk="1" latinLnBrk="0" hangingPunct="1">
              <a:lnSpc>
                <a:spcPct val="90000"/>
              </a:lnSpc>
              <a:spcBef>
                <a:spcPts val="1200"/>
              </a:spcBef>
              <a:buClr>
                <a:schemeClr val="tx2"/>
              </a:buClr>
              <a:buSzPct val="80000"/>
              <a:buFont typeface="Verdana" panose="020B0604030504040204" pitchFamily="34" charset="0"/>
              <a:buChar char="›"/>
              <a:defRPr sz="2400" kern="1200">
                <a:solidFill>
                  <a:schemeClr val="tx1"/>
                </a:solidFill>
                <a:latin typeface="+mn-lt"/>
                <a:ea typeface="+mn-ea"/>
                <a:cs typeface="+mn-cs"/>
              </a:defRPr>
            </a:lvl1pPr>
            <a:lvl2pPr marL="630000" indent="-316800" algn="l" defTabSz="914400" rtl="0" eaLnBrk="1" latinLnBrk="0" hangingPunct="1">
              <a:lnSpc>
                <a:spcPct val="90000"/>
              </a:lnSpc>
              <a:spcBef>
                <a:spcPts val="1000"/>
              </a:spcBef>
              <a:buClr>
                <a:schemeClr val="tx2"/>
              </a:buClr>
              <a:buFont typeface="Verdana" panose="020B0604030504040204" pitchFamily="34" charset="0"/>
              <a:buChar char="–"/>
              <a:defRPr sz="2000" kern="1200">
                <a:solidFill>
                  <a:schemeClr val="tx1"/>
                </a:solidFill>
                <a:latin typeface="+mn-lt"/>
                <a:ea typeface="+mn-ea"/>
                <a:cs typeface="+mn-cs"/>
              </a:defRPr>
            </a:lvl2pPr>
            <a:lvl3pPr marL="946800" indent="-316800" algn="l" defTabSz="914400" rtl="0" eaLnBrk="1" latinLnBrk="0" hangingPunct="1">
              <a:lnSpc>
                <a:spcPct val="90000"/>
              </a:lnSpc>
              <a:spcBef>
                <a:spcPts val="800"/>
              </a:spcBef>
              <a:buClr>
                <a:schemeClr val="tx2"/>
              </a:buClr>
              <a:buFont typeface="Wingdings" panose="05000000000000000000" pitchFamily="2" charset="2"/>
              <a:buChar char="§"/>
              <a:defRPr sz="1800" kern="1200">
                <a:solidFill>
                  <a:schemeClr val="tx1"/>
                </a:solidFill>
                <a:latin typeface="+mn-lt"/>
                <a:ea typeface="+mn-ea"/>
                <a:cs typeface="+mn-cs"/>
              </a:defRPr>
            </a:lvl3pPr>
            <a:lvl4pPr marL="1260000" indent="-316800" algn="l" defTabSz="914400" rtl="0" eaLnBrk="1" latinLnBrk="0" hangingPunct="1">
              <a:lnSpc>
                <a:spcPct val="9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4pPr>
            <a:lvl5pPr marL="1576800" indent="-316800" algn="l" defTabSz="914400" rtl="0" eaLnBrk="1" latinLnBrk="0" hangingPunct="1">
              <a:lnSpc>
                <a:spcPct val="90000"/>
              </a:lnSpc>
              <a:spcBef>
                <a:spcPts val="600"/>
              </a:spcBef>
              <a:buFont typeface="Verdana" panose="020B0604030504040204" pitchFamily="34" charset="0"/>
              <a:buChar char="–"/>
              <a:defRPr sz="1600" kern="1200">
                <a:solidFill>
                  <a:schemeClr val="tx2"/>
                </a:solidFill>
                <a:latin typeface="+mn-lt"/>
                <a:ea typeface="+mn-ea"/>
                <a:cs typeface="+mn-cs"/>
              </a:defRPr>
            </a:lvl5pPr>
            <a:lvl6pPr marL="1890000" indent="-316800" algn="l" defTabSz="914400" rtl="0" eaLnBrk="1" latinLnBrk="0" hangingPunct="1">
              <a:lnSpc>
                <a:spcPct val="90000"/>
              </a:lnSpc>
              <a:spcBef>
                <a:spcPts val="600"/>
              </a:spcBef>
              <a:buFont typeface="Arial" panose="020B0604020202020204" pitchFamily="34" charset="0"/>
              <a:buChar char="•"/>
              <a:defRPr sz="1400" kern="1200">
                <a:solidFill>
                  <a:schemeClr val="tx1">
                    <a:lumMod val="50000"/>
                    <a:lumOff val="50000"/>
                  </a:schemeClr>
                </a:solidFill>
                <a:latin typeface="+mn-lt"/>
                <a:ea typeface="+mn-ea"/>
                <a:cs typeface="+mn-cs"/>
              </a:defRPr>
            </a:lvl6pPr>
            <a:lvl7pPr marL="72000" indent="-72000" algn="l" defTabSz="914400" rtl="0" eaLnBrk="1" latinLnBrk="0" hangingPunct="1">
              <a:lnSpc>
                <a:spcPct val="90000"/>
              </a:lnSpc>
              <a:spcBef>
                <a:spcPts val="600"/>
              </a:spcBef>
              <a:buSzPct val="25000"/>
              <a:buFont typeface="Verdana" panose="020B0604030504040204" pitchFamily="34" charset="0"/>
              <a:buChar char=" "/>
              <a:defRPr sz="1200" b="1" i="0" kern="1200">
                <a:solidFill>
                  <a:schemeClr val="tx2"/>
                </a:solidFill>
                <a:latin typeface="+mn-lt"/>
                <a:ea typeface="+mn-ea"/>
                <a:cs typeface="+mn-cs"/>
              </a:defRPr>
            </a:lvl7pPr>
            <a:lvl8pPr marL="72000" indent="-72000" algn="l" defTabSz="914400" rtl="0" eaLnBrk="1" latinLnBrk="0" hangingPunct="1">
              <a:lnSpc>
                <a:spcPct val="90000"/>
              </a:lnSpc>
              <a:spcBef>
                <a:spcPts val="600"/>
              </a:spcBef>
              <a:buSzPct val="25000"/>
              <a:buFont typeface="Verdana" panose="020B0604030504040204" pitchFamily="34" charset="0"/>
              <a:buChar char=" "/>
              <a:defRPr sz="1200" i="0" kern="1200">
                <a:solidFill>
                  <a:schemeClr val="tx1">
                    <a:lumMod val="65000"/>
                    <a:lumOff val="35000"/>
                  </a:schemeClr>
                </a:solidFill>
                <a:latin typeface="+mn-lt"/>
                <a:ea typeface="+mn-ea"/>
                <a:cs typeface="+mn-cs"/>
              </a:defRPr>
            </a:lvl8pPr>
            <a:lvl9pPr marL="216000" indent="-144000" algn="l" defTabSz="914400" rtl="0" eaLnBrk="1" latinLnBrk="0" hangingPunct="1">
              <a:lnSpc>
                <a:spcPct val="90000"/>
              </a:lnSpc>
              <a:spcBef>
                <a:spcPts val="600"/>
              </a:spcBef>
              <a:buClr>
                <a:schemeClr val="tx2"/>
              </a:buClr>
              <a:buFont typeface="Verdana" panose="020B0604030504040204" pitchFamily="34" charset="0"/>
              <a:buChar char="–"/>
              <a:defRPr sz="1200" i="0" kern="1200">
                <a:solidFill>
                  <a:schemeClr val="tx1">
                    <a:lumMod val="65000"/>
                    <a:lumOff val="35000"/>
                  </a:schemeClr>
                </a:solidFill>
                <a:latin typeface="+mn-lt"/>
                <a:ea typeface="+mn-ea"/>
                <a:cs typeface="+mn-cs"/>
              </a:defRPr>
            </a:lvl9pPr>
          </a:lstStyle>
          <a:p>
            <a:pPr marL="0" indent="0" algn="ctr">
              <a:buClr>
                <a:schemeClr val="bg1"/>
              </a:buClr>
              <a:buNone/>
            </a:pPr>
            <a:r>
              <a:rPr lang="nl-NL" sz="1800" b="1" dirty="0"/>
              <a:t>Indienen van dossierstukken (afronden)</a:t>
            </a:r>
            <a:endParaRPr lang="nl-NL" sz="1800" b="1" dirty="0">
              <a:solidFill>
                <a:schemeClr val="dk1"/>
              </a:solidFill>
            </a:endParaRPr>
          </a:p>
        </p:txBody>
      </p:sp>
      <p:grpSp>
        <p:nvGrpSpPr>
          <p:cNvPr id="8" name="Groep 7"/>
          <p:cNvGrpSpPr/>
          <p:nvPr/>
        </p:nvGrpSpPr>
        <p:grpSpPr>
          <a:xfrm>
            <a:off x="0" y="3714998"/>
            <a:ext cx="6858000" cy="3628482"/>
            <a:chOff x="0" y="0"/>
            <a:chExt cx="12961938" cy="6858000"/>
          </a:xfrm>
        </p:grpSpPr>
        <p:pic>
          <p:nvPicPr>
            <p:cNvPr id="9" name="Picture 2" descr="Laptop background connected to internet Free Vector"/>
            <p:cNvPicPr>
              <a:picLocks noChangeAspect="1" noChangeArrowheads="1"/>
            </p:cNvPicPr>
            <p:nvPr/>
          </p:nvPicPr>
          <p:blipFill rotWithShape="1">
            <a:blip r:embed="rId2">
              <a:extLst>
                <a:ext uri="{28A0092B-C50C-407E-A947-70E740481C1C}">
                  <a14:useLocalDpi xmlns:a14="http://schemas.microsoft.com/office/drawing/2010/main" val="0"/>
                </a:ext>
              </a:extLst>
            </a:blip>
            <a:srcRect t="36152" b="10921"/>
            <a:stretch/>
          </p:blipFill>
          <p:spPr bwMode="auto">
            <a:xfrm>
              <a:off x="0" y="0"/>
              <a:ext cx="12961938"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0" name="Tijdelijke aanduiding voor inhoud 3"/>
            <p:cNvPicPr>
              <a:picLocks noChangeAspect="1"/>
            </p:cNvPicPr>
            <p:nvPr/>
          </p:nvPicPr>
          <p:blipFill rotWithShape="1">
            <a:blip r:embed="rId3"/>
            <a:srcRect b="10291"/>
            <a:stretch/>
          </p:blipFill>
          <p:spPr>
            <a:xfrm>
              <a:off x="3545898" y="519341"/>
              <a:ext cx="5830331" cy="3617230"/>
            </a:xfrm>
            <a:prstGeom prst="rect">
              <a:avLst/>
            </a:prstGeom>
          </p:spPr>
        </p:pic>
      </p:grpSp>
      <p:sp>
        <p:nvSpPr>
          <p:cNvPr id="11" name="Tijdelijke aanduiding voor inhoud 1"/>
          <p:cNvSpPr txBox="1">
            <a:spLocks/>
          </p:cNvSpPr>
          <p:nvPr/>
        </p:nvSpPr>
        <p:spPr>
          <a:xfrm>
            <a:off x="501534" y="7630299"/>
            <a:ext cx="5924666" cy="2290196"/>
          </a:xfrm>
          <a:prstGeom prst="rect">
            <a:avLst/>
          </a:prstGeom>
        </p:spPr>
        <p:txBody>
          <a:bodyPr numCol="1" anchor="t">
            <a:normAutofit/>
          </a:bodyPr>
          <a:lstStyle>
            <a:lvl1pPr marL="316800" indent="-316800" algn="l" defTabSz="914400" rtl="0" eaLnBrk="1" latinLnBrk="0" hangingPunct="1">
              <a:lnSpc>
                <a:spcPct val="90000"/>
              </a:lnSpc>
              <a:spcBef>
                <a:spcPts val="1200"/>
              </a:spcBef>
              <a:buClr>
                <a:schemeClr val="tx2"/>
              </a:buClr>
              <a:buSzPct val="80000"/>
              <a:buFont typeface="Verdana" panose="020B0604030504040204" pitchFamily="34" charset="0"/>
              <a:buChar char="›"/>
              <a:defRPr sz="2400" kern="1200">
                <a:solidFill>
                  <a:schemeClr val="tx1"/>
                </a:solidFill>
                <a:latin typeface="+mn-lt"/>
                <a:ea typeface="+mn-ea"/>
                <a:cs typeface="+mn-cs"/>
              </a:defRPr>
            </a:lvl1pPr>
            <a:lvl2pPr marL="630000" indent="-316800" algn="l" defTabSz="914400" rtl="0" eaLnBrk="1" latinLnBrk="0" hangingPunct="1">
              <a:lnSpc>
                <a:spcPct val="90000"/>
              </a:lnSpc>
              <a:spcBef>
                <a:spcPts val="1000"/>
              </a:spcBef>
              <a:buClr>
                <a:schemeClr val="tx2"/>
              </a:buClr>
              <a:buFont typeface="Verdana" panose="020B0604030504040204" pitchFamily="34" charset="0"/>
              <a:buChar char="–"/>
              <a:defRPr sz="2000" kern="1200">
                <a:solidFill>
                  <a:schemeClr val="tx1"/>
                </a:solidFill>
                <a:latin typeface="+mn-lt"/>
                <a:ea typeface="+mn-ea"/>
                <a:cs typeface="+mn-cs"/>
              </a:defRPr>
            </a:lvl2pPr>
            <a:lvl3pPr marL="946800" indent="-316800" algn="l" defTabSz="914400" rtl="0" eaLnBrk="1" latinLnBrk="0" hangingPunct="1">
              <a:lnSpc>
                <a:spcPct val="90000"/>
              </a:lnSpc>
              <a:spcBef>
                <a:spcPts val="800"/>
              </a:spcBef>
              <a:buClr>
                <a:schemeClr val="tx2"/>
              </a:buClr>
              <a:buFont typeface="Wingdings" panose="05000000000000000000" pitchFamily="2" charset="2"/>
              <a:buChar char="§"/>
              <a:defRPr sz="1800" kern="1200">
                <a:solidFill>
                  <a:schemeClr val="tx1"/>
                </a:solidFill>
                <a:latin typeface="+mn-lt"/>
                <a:ea typeface="+mn-ea"/>
                <a:cs typeface="+mn-cs"/>
              </a:defRPr>
            </a:lvl3pPr>
            <a:lvl4pPr marL="1260000" indent="-316800" algn="l" defTabSz="914400" rtl="0" eaLnBrk="1" latinLnBrk="0" hangingPunct="1">
              <a:lnSpc>
                <a:spcPct val="9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4pPr>
            <a:lvl5pPr marL="1576800" indent="-316800" algn="l" defTabSz="914400" rtl="0" eaLnBrk="1" latinLnBrk="0" hangingPunct="1">
              <a:lnSpc>
                <a:spcPct val="90000"/>
              </a:lnSpc>
              <a:spcBef>
                <a:spcPts val="600"/>
              </a:spcBef>
              <a:buFont typeface="Verdana" panose="020B0604030504040204" pitchFamily="34" charset="0"/>
              <a:buChar char="–"/>
              <a:defRPr sz="1600" kern="1200">
                <a:solidFill>
                  <a:schemeClr val="tx2"/>
                </a:solidFill>
                <a:latin typeface="+mn-lt"/>
                <a:ea typeface="+mn-ea"/>
                <a:cs typeface="+mn-cs"/>
              </a:defRPr>
            </a:lvl5pPr>
            <a:lvl6pPr marL="1890000" indent="-316800" algn="l" defTabSz="914400" rtl="0" eaLnBrk="1" latinLnBrk="0" hangingPunct="1">
              <a:lnSpc>
                <a:spcPct val="90000"/>
              </a:lnSpc>
              <a:spcBef>
                <a:spcPts val="600"/>
              </a:spcBef>
              <a:buFont typeface="Arial" panose="020B0604020202020204" pitchFamily="34" charset="0"/>
              <a:buChar char="•"/>
              <a:defRPr sz="1400" kern="1200">
                <a:solidFill>
                  <a:schemeClr val="tx1">
                    <a:lumMod val="50000"/>
                    <a:lumOff val="50000"/>
                  </a:schemeClr>
                </a:solidFill>
                <a:latin typeface="+mn-lt"/>
                <a:ea typeface="+mn-ea"/>
                <a:cs typeface="+mn-cs"/>
              </a:defRPr>
            </a:lvl6pPr>
            <a:lvl7pPr marL="72000" indent="-72000" algn="l" defTabSz="914400" rtl="0" eaLnBrk="1" latinLnBrk="0" hangingPunct="1">
              <a:lnSpc>
                <a:spcPct val="90000"/>
              </a:lnSpc>
              <a:spcBef>
                <a:spcPts val="600"/>
              </a:spcBef>
              <a:buSzPct val="25000"/>
              <a:buFont typeface="Verdana" panose="020B0604030504040204" pitchFamily="34" charset="0"/>
              <a:buChar char=" "/>
              <a:defRPr sz="1200" b="1" i="0" kern="1200">
                <a:solidFill>
                  <a:schemeClr val="tx2"/>
                </a:solidFill>
                <a:latin typeface="+mn-lt"/>
                <a:ea typeface="+mn-ea"/>
                <a:cs typeface="+mn-cs"/>
              </a:defRPr>
            </a:lvl7pPr>
            <a:lvl8pPr marL="72000" indent="-72000" algn="l" defTabSz="914400" rtl="0" eaLnBrk="1" latinLnBrk="0" hangingPunct="1">
              <a:lnSpc>
                <a:spcPct val="90000"/>
              </a:lnSpc>
              <a:spcBef>
                <a:spcPts val="600"/>
              </a:spcBef>
              <a:buSzPct val="25000"/>
              <a:buFont typeface="Verdana" panose="020B0604030504040204" pitchFamily="34" charset="0"/>
              <a:buChar char=" "/>
              <a:defRPr sz="1200" i="0" kern="1200">
                <a:solidFill>
                  <a:schemeClr val="tx1">
                    <a:lumMod val="65000"/>
                    <a:lumOff val="35000"/>
                  </a:schemeClr>
                </a:solidFill>
                <a:latin typeface="+mn-lt"/>
                <a:ea typeface="+mn-ea"/>
                <a:cs typeface="+mn-cs"/>
              </a:defRPr>
            </a:lvl8pPr>
            <a:lvl9pPr marL="216000" indent="-144000" algn="l" defTabSz="914400" rtl="0" eaLnBrk="1" latinLnBrk="0" hangingPunct="1">
              <a:lnSpc>
                <a:spcPct val="90000"/>
              </a:lnSpc>
              <a:spcBef>
                <a:spcPts val="600"/>
              </a:spcBef>
              <a:buClr>
                <a:schemeClr val="tx2"/>
              </a:buClr>
              <a:buFont typeface="Verdana" panose="020B0604030504040204" pitchFamily="34" charset="0"/>
              <a:buChar char="–"/>
              <a:defRPr sz="1200" i="0" kern="1200">
                <a:solidFill>
                  <a:schemeClr val="tx1">
                    <a:lumMod val="65000"/>
                    <a:lumOff val="35000"/>
                  </a:schemeClr>
                </a:solidFill>
                <a:latin typeface="+mn-lt"/>
                <a:ea typeface="+mn-ea"/>
                <a:cs typeface="+mn-cs"/>
              </a:defRPr>
            </a:lvl9pPr>
          </a:lstStyle>
          <a:p>
            <a:pPr>
              <a:buClrTx/>
              <a:buSzPct val="100000"/>
              <a:buFont typeface="Arial" panose="020B0604020202020204" pitchFamily="34" charset="0"/>
              <a:buChar char="•"/>
            </a:pPr>
            <a:r>
              <a:rPr lang="nl-NL" sz="1400" dirty="0"/>
              <a:t>Wilt u toch nog iets aanpassen of een ander dossierstuk toevoegen? Klik op de knop </a:t>
            </a:r>
            <a:r>
              <a:rPr lang="nl-NL" sz="1400" i="1" dirty="0"/>
              <a:t>Vorige.</a:t>
            </a:r>
          </a:p>
          <a:p>
            <a:pPr>
              <a:buClrTx/>
              <a:buSzPct val="100000"/>
              <a:buFont typeface="Arial" panose="020B0604020202020204" pitchFamily="34" charset="0"/>
              <a:buChar char="•"/>
            </a:pPr>
            <a:r>
              <a:rPr lang="nl-NL" sz="1400" dirty="0"/>
              <a:t>Wilt u het dossierstuk indienen? Klik op de knop </a:t>
            </a:r>
            <a:r>
              <a:rPr lang="nl-NL" sz="1400" i="1" dirty="0"/>
              <a:t>Verzenden</a:t>
            </a:r>
            <a:r>
              <a:rPr lang="nl-NL" sz="1400" dirty="0"/>
              <a:t>.</a:t>
            </a:r>
            <a:endParaRPr lang="nl-NL" sz="1400" i="1" dirty="0"/>
          </a:p>
        </p:txBody>
      </p:sp>
    </p:spTree>
    <p:extLst>
      <p:ext uri="{BB962C8B-B14F-4D97-AF65-F5344CB8AC3E}">
        <p14:creationId xmlns:p14="http://schemas.microsoft.com/office/powerpoint/2010/main" val="1797730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dianummer 5"/>
          <p:cNvSpPr>
            <a:spLocks noGrp="1"/>
          </p:cNvSpPr>
          <p:nvPr>
            <p:ph type="sldNum" sz="quarter" idx="12"/>
          </p:nvPr>
        </p:nvSpPr>
        <p:spPr/>
        <p:txBody>
          <a:bodyPr/>
          <a:lstStyle/>
          <a:p>
            <a:fld id="{10A0A6AF-03C5-477E-939A-E28F7E7F05EA}" type="slidenum">
              <a:rPr lang="nl-NL" smtClean="0"/>
              <a:pPr/>
              <a:t>2</a:t>
            </a:fld>
            <a:endParaRPr lang="nl-NL" dirty="0"/>
          </a:p>
        </p:txBody>
      </p:sp>
      <p:sp>
        <p:nvSpPr>
          <p:cNvPr id="26" name="Tijdelijke aanduiding voor inhoud 1"/>
          <p:cNvSpPr txBox="1">
            <a:spLocks/>
          </p:cNvSpPr>
          <p:nvPr/>
        </p:nvSpPr>
        <p:spPr>
          <a:xfrm>
            <a:off x="681144" y="2913017"/>
            <a:ext cx="6812052" cy="430780"/>
          </a:xfrm>
          <a:prstGeom prst="rect">
            <a:avLst/>
          </a:prstGeom>
        </p:spPr>
        <p:txBody>
          <a:bodyPr numCol="1" anchor="t">
            <a:noAutofit/>
          </a:bodyPr>
          <a:lstStyle>
            <a:lvl1pPr marL="316800" indent="-316800" algn="l" defTabSz="914400" rtl="0" eaLnBrk="1" latinLnBrk="0" hangingPunct="1">
              <a:lnSpc>
                <a:spcPct val="90000"/>
              </a:lnSpc>
              <a:spcBef>
                <a:spcPts val="1200"/>
              </a:spcBef>
              <a:buClr>
                <a:schemeClr val="tx2"/>
              </a:buClr>
              <a:buSzPct val="80000"/>
              <a:buFont typeface="Verdana" panose="020B0604030504040204" pitchFamily="34" charset="0"/>
              <a:buChar char="›"/>
              <a:defRPr sz="2400" kern="1200">
                <a:solidFill>
                  <a:schemeClr val="tx1"/>
                </a:solidFill>
                <a:latin typeface="+mn-lt"/>
                <a:ea typeface="+mn-ea"/>
                <a:cs typeface="+mn-cs"/>
              </a:defRPr>
            </a:lvl1pPr>
            <a:lvl2pPr marL="630000" indent="-316800" algn="l" defTabSz="914400" rtl="0" eaLnBrk="1" latinLnBrk="0" hangingPunct="1">
              <a:lnSpc>
                <a:spcPct val="90000"/>
              </a:lnSpc>
              <a:spcBef>
                <a:spcPts val="1000"/>
              </a:spcBef>
              <a:buClr>
                <a:schemeClr val="tx2"/>
              </a:buClr>
              <a:buFont typeface="Verdana" panose="020B0604030504040204" pitchFamily="34" charset="0"/>
              <a:buChar char="–"/>
              <a:defRPr sz="2000" kern="1200">
                <a:solidFill>
                  <a:schemeClr val="tx1"/>
                </a:solidFill>
                <a:latin typeface="+mn-lt"/>
                <a:ea typeface="+mn-ea"/>
                <a:cs typeface="+mn-cs"/>
              </a:defRPr>
            </a:lvl2pPr>
            <a:lvl3pPr marL="946800" indent="-316800" algn="l" defTabSz="914400" rtl="0" eaLnBrk="1" latinLnBrk="0" hangingPunct="1">
              <a:lnSpc>
                <a:spcPct val="90000"/>
              </a:lnSpc>
              <a:spcBef>
                <a:spcPts val="800"/>
              </a:spcBef>
              <a:buClr>
                <a:schemeClr val="tx2"/>
              </a:buClr>
              <a:buFont typeface="Wingdings" panose="05000000000000000000" pitchFamily="2" charset="2"/>
              <a:buChar char="§"/>
              <a:defRPr sz="1800" kern="1200">
                <a:solidFill>
                  <a:schemeClr val="tx1"/>
                </a:solidFill>
                <a:latin typeface="+mn-lt"/>
                <a:ea typeface="+mn-ea"/>
                <a:cs typeface="+mn-cs"/>
              </a:defRPr>
            </a:lvl3pPr>
            <a:lvl4pPr marL="1260000" indent="-316800" algn="l" defTabSz="914400" rtl="0" eaLnBrk="1" latinLnBrk="0" hangingPunct="1">
              <a:lnSpc>
                <a:spcPct val="9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4pPr>
            <a:lvl5pPr marL="1576800" indent="-316800" algn="l" defTabSz="914400" rtl="0" eaLnBrk="1" latinLnBrk="0" hangingPunct="1">
              <a:lnSpc>
                <a:spcPct val="90000"/>
              </a:lnSpc>
              <a:spcBef>
                <a:spcPts val="600"/>
              </a:spcBef>
              <a:buFont typeface="Verdana" panose="020B0604030504040204" pitchFamily="34" charset="0"/>
              <a:buChar char="–"/>
              <a:defRPr sz="1600" kern="1200">
                <a:solidFill>
                  <a:schemeClr val="tx2"/>
                </a:solidFill>
                <a:latin typeface="+mn-lt"/>
                <a:ea typeface="+mn-ea"/>
                <a:cs typeface="+mn-cs"/>
              </a:defRPr>
            </a:lvl5pPr>
            <a:lvl6pPr marL="1890000" indent="-316800" algn="l" defTabSz="914400" rtl="0" eaLnBrk="1" latinLnBrk="0" hangingPunct="1">
              <a:lnSpc>
                <a:spcPct val="90000"/>
              </a:lnSpc>
              <a:spcBef>
                <a:spcPts val="600"/>
              </a:spcBef>
              <a:buFont typeface="Arial" panose="020B0604020202020204" pitchFamily="34" charset="0"/>
              <a:buChar char="•"/>
              <a:defRPr sz="1400" kern="1200">
                <a:solidFill>
                  <a:schemeClr val="tx1">
                    <a:lumMod val="50000"/>
                    <a:lumOff val="50000"/>
                  </a:schemeClr>
                </a:solidFill>
                <a:latin typeface="+mn-lt"/>
                <a:ea typeface="+mn-ea"/>
                <a:cs typeface="+mn-cs"/>
              </a:defRPr>
            </a:lvl6pPr>
            <a:lvl7pPr marL="72000" indent="-72000" algn="l" defTabSz="914400" rtl="0" eaLnBrk="1" latinLnBrk="0" hangingPunct="1">
              <a:lnSpc>
                <a:spcPct val="90000"/>
              </a:lnSpc>
              <a:spcBef>
                <a:spcPts val="600"/>
              </a:spcBef>
              <a:buSzPct val="25000"/>
              <a:buFont typeface="Verdana" panose="020B0604030504040204" pitchFamily="34" charset="0"/>
              <a:buChar char=" "/>
              <a:defRPr sz="1200" b="1" i="0" kern="1200">
                <a:solidFill>
                  <a:schemeClr val="tx2"/>
                </a:solidFill>
                <a:latin typeface="+mn-lt"/>
                <a:ea typeface="+mn-ea"/>
                <a:cs typeface="+mn-cs"/>
              </a:defRPr>
            </a:lvl7pPr>
            <a:lvl8pPr marL="72000" indent="-72000" algn="l" defTabSz="914400" rtl="0" eaLnBrk="1" latinLnBrk="0" hangingPunct="1">
              <a:lnSpc>
                <a:spcPct val="90000"/>
              </a:lnSpc>
              <a:spcBef>
                <a:spcPts val="600"/>
              </a:spcBef>
              <a:buSzPct val="25000"/>
              <a:buFont typeface="Verdana" panose="020B0604030504040204" pitchFamily="34" charset="0"/>
              <a:buChar char=" "/>
              <a:defRPr sz="1200" i="0" kern="1200">
                <a:solidFill>
                  <a:schemeClr val="tx1">
                    <a:lumMod val="65000"/>
                    <a:lumOff val="35000"/>
                  </a:schemeClr>
                </a:solidFill>
                <a:latin typeface="+mn-lt"/>
                <a:ea typeface="+mn-ea"/>
                <a:cs typeface="+mn-cs"/>
              </a:defRPr>
            </a:lvl8pPr>
            <a:lvl9pPr marL="216000" indent="-144000" algn="l" defTabSz="914400" rtl="0" eaLnBrk="1" latinLnBrk="0" hangingPunct="1">
              <a:lnSpc>
                <a:spcPct val="90000"/>
              </a:lnSpc>
              <a:spcBef>
                <a:spcPts val="600"/>
              </a:spcBef>
              <a:buClr>
                <a:schemeClr val="tx2"/>
              </a:buClr>
              <a:buFont typeface="Verdana" panose="020B0604030504040204" pitchFamily="34" charset="0"/>
              <a:buChar char="–"/>
              <a:defRPr sz="1200" i="0" kern="1200">
                <a:solidFill>
                  <a:schemeClr val="tx1">
                    <a:lumMod val="65000"/>
                    <a:lumOff val="35000"/>
                  </a:schemeClr>
                </a:solidFill>
                <a:latin typeface="+mn-lt"/>
                <a:ea typeface="+mn-ea"/>
                <a:cs typeface="+mn-cs"/>
              </a:defRPr>
            </a:lvl9pPr>
          </a:lstStyle>
          <a:p>
            <a:pPr marL="0" indent="0">
              <a:buClr>
                <a:schemeClr val="accent5"/>
              </a:buClr>
              <a:buSzPct val="100000"/>
              <a:buNone/>
            </a:pPr>
            <a:endParaRPr lang="nl-NL" sz="1688" b="1" dirty="0">
              <a:solidFill>
                <a:schemeClr val="bg1"/>
              </a:solidFill>
            </a:endParaRPr>
          </a:p>
        </p:txBody>
      </p:sp>
      <p:sp>
        <p:nvSpPr>
          <p:cNvPr id="4" name="Rechthoek 3"/>
          <p:cNvSpPr/>
          <p:nvPr/>
        </p:nvSpPr>
        <p:spPr>
          <a:xfrm>
            <a:off x="0" y="509368"/>
            <a:ext cx="6858000" cy="153052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Handleiding</a:t>
            </a:r>
          </a:p>
          <a:p>
            <a:pPr algn="ctr"/>
            <a:endParaRPr lang="nl-NL" sz="1400" dirty="0"/>
          </a:p>
          <a:p>
            <a:pPr algn="ctr"/>
            <a:r>
              <a:rPr lang="nl-NL" sz="3200" b="1" dirty="0"/>
              <a:t>Portaal voor Advocaten</a:t>
            </a:r>
          </a:p>
        </p:txBody>
      </p:sp>
      <p:sp>
        <p:nvSpPr>
          <p:cNvPr id="5" name="Tijdelijke aanduiding voor inhoud 1"/>
          <p:cNvSpPr txBox="1">
            <a:spLocks/>
          </p:cNvSpPr>
          <p:nvPr/>
        </p:nvSpPr>
        <p:spPr>
          <a:xfrm>
            <a:off x="681144" y="3128407"/>
            <a:ext cx="5914921" cy="6617463"/>
          </a:xfrm>
          <a:prstGeom prst="rect">
            <a:avLst/>
          </a:prstGeom>
        </p:spPr>
        <p:txBody>
          <a:bodyPr numCol="1" anchor="t">
            <a:noAutofit/>
          </a:bodyPr>
          <a:lstStyle>
            <a:lvl1pPr marL="316800" indent="-316800" algn="l" defTabSz="914400" rtl="0" eaLnBrk="1" latinLnBrk="0" hangingPunct="1">
              <a:lnSpc>
                <a:spcPct val="90000"/>
              </a:lnSpc>
              <a:spcBef>
                <a:spcPts val="1200"/>
              </a:spcBef>
              <a:buClr>
                <a:schemeClr val="tx2"/>
              </a:buClr>
              <a:buSzPct val="80000"/>
              <a:buFont typeface="Verdana" panose="020B0604030504040204" pitchFamily="34" charset="0"/>
              <a:buChar char="›"/>
              <a:defRPr sz="2400" kern="1200">
                <a:solidFill>
                  <a:schemeClr val="tx1"/>
                </a:solidFill>
                <a:latin typeface="+mn-lt"/>
                <a:ea typeface="+mn-ea"/>
                <a:cs typeface="+mn-cs"/>
              </a:defRPr>
            </a:lvl1pPr>
            <a:lvl2pPr marL="630000" indent="-316800" algn="l" defTabSz="914400" rtl="0" eaLnBrk="1" latinLnBrk="0" hangingPunct="1">
              <a:lnSpc>
                <a:spcPct val="90000"/>
              </a:lnSpc>
              <a:spcBef>
                <a:spcPts val="1000"/>
              </a:spcBef>
              <a:buClr>
                <a:schemeClr val="tx2"/>
              </a:buClr>
              <a:buFont typeface="Verdana" panose="020B0604030504040204" pitchFamily="34" charset="0"/>
              <a:buChar char="–"/>
              <a:defRPr sz="2000" kern="1200">
                <a:solidFill>
                  <a:schemeClr val="tx1"/>
                </a:solidFill>
                <a:latin typeface="+mn-lt"/>
                <a:ea typeface="+mn-ea"/>
                <a:cs typeface="+mn-cs"/>
              </a:defRPr>
            </a:lvl2pPr>
            <a:lvl3pPr marL="946800" indent="-316800" algn="l" defTabSz="914400" rtl="0" eaLnBrk="1" latinLnBrk="0" hangingPunct="1">
              <a:lnSpc>
                <a:spcPct val="90000"/>
              </a:lnSpc>
              <a:spcBef>
                <a:spcPts val="800"/>
              </a:spcBef>
              <a:buClr>
                <a:schemeClr val="tx2"/>
              </a:buClr>
              <a:buFont typeface="Wingdings" panose="05000000000000000000" pitchFamily="2" charset="2"/>
              <a:buChar char="§"/>
              <a:defRPr sz="1800" kern="1200">
                <a:solidFill>
                  <a:schemeClr val="tx1"/>
                </a:solidFill>
                <a:latin typeface="+mn-lt"/>
                <a:ea typeface="+mn-ea"/>
                <a:cs typeface="+mn-cs"/>
              </a:defRPr>
            </a:lvl3pPr>
            <a:lvl4pPr marL="1260000" indent="-316800" algn="l" defTabSz="914400" rtl="0" eaLnBrk="1" latinLnBrk="0" hangingPunct="1">
              <a:lnSpc>
                <a:spcPct val="9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4pPr>
            <a:lvl5pPr marL="1576800" indent="-316800" algn="l" defTabSz="914400" rtl="0" eaLnBrk="1" latinLnBrk="0" hangingPunct="1">
              <a:lnSpc>
                <a:spcPct val="90000"/>
              </a:lnSpc>
              <a:spcBef>
                <a:spcPts val="600"/>
              </a:spcBef>
              <a:buFont typeface="Verdana" panose="020B0604030504040204" pitchFamily="34" charset="0"/>
              <a:buChar char="–"/>
              <a:defRPr sz="1600" kern="1200">
                <a:solidFill>
                  <a:schemeClr val="tx2"/>
                </a:solidFill>
                <a:latin typeface="+mn-lt"/>
                <a:ea typeface="+mn-ea"/>
                <a:cs typeface="+mn-cs"/>
              </a:defRPr>
            </a:lvl5pPr>
            <a:lvl6pPr marL="1890000" indent="-316800" algn="l" defTabSz="914400" rtl="0" eaLnBrk="1" latinLnBrk="0" hangingPunct="1">
              <a:lnSpc>
                <a:spcPct val="90000"/>
              </a:lnSpc>
              <a:spcBef>
                <a:spcPts val="600"/>
              </a:spcBef>
              <a:buFont typeface="Arial" panose="020B0604020202020204" pitchFamily="34" charset="0"/>
              <a:buChar char="•"/>
              <a:defRPr sz="1400" kern="1200">
                <a:solidFill>
                  <a:schemeClr val="tx1">
                    <a:lumMod val="50000"/>
                    <a:lumOff val="50000"/>
                  </a:schemeClr>
                </a:solidFill>
                <a:latin typeface="+mn-lt"/>
                <a:ea typeface="+mn-ea"/>
                <a:cs typeface="+mn-cs"/>
              </a:defRPr>
            </a:lvl6pPr>
            <a:lvl7pPr marL="72000" indent="-72000" algn="l" defTabSz="914400" rtl="0" eaLnBrk="1" latinLnBrk="0" hangingPunct="1">
              <a:lnSpc>
                <a:spcPct val="90000"/>
              </a:lnSpc>
              <a:spcBef>
                <a:spcPts val="600"/>
              </a:spcBef>
              <a:buSzPct val="25000"/>
              <a:buFont typeface="Verdana" panose="020B0604030504040204" pitchFamily="34" charset="0"/>
              <a:buChar char=" "/>
              <a:defRPr sz="1200" b="1" i="0" kern="1200">
                <a:solidFill>
                  <a:schemeClr val="tx2"/>
                </a:solidFill>
                <a:latin typeface="+mn-lt"/>
                <a:ea typeface="+mn-ea"/>
                <a:cs typeface="+mn-cs"/>
              </a:defRPr>
            </a:lvl7pPr>
            <a:lvl8pPr marL="72000" indent="-72000" algn="l" defTabSz="914400" rtl="0" eaLnBrk="1" latinLnBrk="0" hangingPunct="1">
              <a:lnSpc>
                <a:spcPct val="90000"/>
              </a:lnSpc>
              <a:spcBef>
                <a:spcPts val="600"/>
              </a:spcBef>
              <a:buSzPct val="25000"/>
              <a:buFont typeface="Verdana" panose="020B0604030504040204" pitchFamily="34" charset="0"/>
              <a:buChar char=" "/>
              <a:defRPr sz="1200" i="0" kern="1200">
                <a:solidFill>
                  <a:schemeClr val="tx1">
                    <a:lumMod val="65000"/>
                    <a:lumOff val="35000"/>
                  </a:schemeClr>
                </a:solidFill>
                <a:latin typeface="+mn-lt"/>
                <a:ea typeface="+mn-ea"/>
                <a:cs typeface="+mn-cs"/>
              </a:defRPr>
            </a:lvl8pPr>
            <a:lvl9pPr marL="216000" indent="-144000" algn="l" defTabSz="914400" rtl="0" eaLnBrk="1" latinLnBrk="0" hangingPunct="1">
              <a:lnSpc>
                <a:spcPct val="90000"/>
              </a:lnSpc>
              <a:spcBef>
                <a:spcPts val="600"/>
              </a:spcBef>
              <a:buClr>
                <a:schemeClr val="tx2"/>
              </a:buClr>
              <a:buFont typeface="Verdana" panose="020B0604030504040204" pitchFamily="34" charset="0"/>
              <a:buChar char="–"/>
              <a:defRPr sz="1200" i="0" kern="1200">
                <a:solidFill>
                  <a:schemeClr val="tx1">
                    <a:lumMod val="65000"/>
                    <a:lumOff val="35000"/>
                  </a:schemeClr>
                </a:solidFill>
                <a:latin typeface="+mn-lt"/>
                <a:ea typeface="+mn-ea"/>
                <a:cs typeface="+mn-cs"/>
              </a:defRPr>
            </a:lvl9pPr>
          </a:lstStyle>
          <a:p>
            <a:pPr marL="0" indent="0" algn="just">
              <a:buNone/>
            </a:pPr>
            <a:r>
              <a:rPr lang="nl-NL" sz="1400" dirty="0">
                <a:latin typeface="Verdana" panose="020B0604030504040204" pitchFamily="34" charset="0"/>
                <a:ea typeface="Calibri" panose="020F0502020204030204" pitchFamily="34" charset="0"/>
              </a:rPr>
              <a:t>Geachte advocaat,</a:t>
            </a:r>
          </a:p>
          <a:p>
            <a:pPr marL="0" indent="0" algn="just">
              <a:buNone/>
            </a:pPr>
            <a:r>
              <a:rPr lang="nl-NL" sz="1400" dirty="0"/>
              <a:t>De IND heeft de afgelopen jaren gewerkt aan de digitalisering van de dienstverlening om organisatieprocessen te verbeteren en te versnellen. Voor het uitwisselen van dossierstukken met de advocatuur heeft de IND het Portaal voor Advocaten ontwikkeld. Met veel plezier mogen wij u mededelen dat u per heden gebruik kunt maken van het portaal. Het portaal biedt u en de IND de mogelijkheid om dossierstukken voor lopende asielzaken met elkaar te delen via een digitale, snelle en beveiligde weg. Hierdoor bent u in deze zaken niet meer afhankelijk van de fax. Daarnaast heeft u inzicht in de status van zaken van uw cliënten. </a:t>
            </a:r>
          </a:p>
          <a:p>
            <a:pPr marL="0" indent="0" algn="just">
              <a:buNone/>
            </a:pPr>
            <a:r>
              <a:rPr lang="nl-NL" sz="1400" b="1" dirty="0">
                <a:solidFill>
                  <a:schemeClr val="tx2"/>
                </a:solidFill>
              </a:rPr>
              <a:t>Blijvend in ontwikkeling</a:t>
            </a:r>
          </a:p>
          <a:p>
            <a:pPr marL="0" indent="0" algn="just">
              <a:buNone/>
            </a:pPr>
            <a:r>
              <a:rPr lang="nl-NL" sz="1400" dirty="0"/>
              <a:t>Vanaf eind juni 2022 is de eerste versie van het Portaal voor Advocaten beschikbaar voor alle asieladvocaten. We blijven het portaal door ontwikkelen en verbeteren in samenwerking met advocaten.</a:t>
            </a:r>
            <a:r>
              <a:rPr lang="nl-NL" sz="1400" b="1" dirty="0"/>
              <a:t> </a:t>
            </a:r>
            <a:r>
              <a:rPr lang="nl-NL" sz="1400" dirty="0"/>
              <a:t>We moedigen u dan ook aan om uw suggesties met ons te delen. </a:t>
            </a:r>
          </a:p>
          <a:p>
            <a:pPr marL="0" indent="0" algn="just">
              <a:buNone/>
            </a:pPr>
            <a:r>
              <a:rPr lang="nl-NL" sz="1400" b="1" dirty="0">
                <a:solidFill>
                  <a:schemeClr val="tx2"/>
                </a:solidFill>
              </a:rPr>
              <a:t>Fax blijf in gewenningsfase</a:t>
            </a:r>
          </a:p>
          <a:p>
            <a:pPr marL="0" indent="0" algn="just">
              <a:buNone/>
            </a:pPr>
            <a:r>
              <a:rPr lang="nl-NL" sz="1400" dirty="0"/>
              <a:t>Via het Portaal voor Advocaten ontvangt u dossierstukken digitaal. We gebruiken de komende periode als gewenningsfase, waarbij u dossierstukken zowel via het portaal als per fax ontvang. Na de gewenningsfase zullen we het gebruik van de fax afbouwen. U wordt hierover tijdig geïnformeerd. </a:t>
            </a:r>
            <a:endParaRPr lang="nl-NL" sz="1400" b="1" dirty="0">
              <a:solidFill>
                <a:schemeClr val="tx2"/>
              </a:solidFill>
            </a:endParaRPr>
          </a:p>
        </p:txBody>
      </p:sp>
      <p:sp>
        <p:nvSpPr>
          <p:cNvPr id="7" name="Tijdelijke aanduiding voor inhoud 1"/>
          <p:cNvSpPr txBox="1">
            <a:spLocks/>
          </p:cNvSpPr>
          <p:nvPr/>
        </p:nvSpPr>
        <p:spPr>
          <a:xfrm>
            <a:off x="0" y="2075443"/>
            <a:ext cx="6858000" cy="587162"/>
          </a:xfrm>
          <a:prstGeom prst="rect">
            <a:avLst/>
          </a:prstGeom>
        </p:spPr>
        <p:txBody>
          <a:bodyPr numCol="1" anchor="ctr">
            <a:normAutofit/>
          </a:bodyPr>
          <a:lstStyle>
            <a:lvl1pPr marL="316800" indent="-316800" algn="l" defTabSz="914400" rtl="0" eaLnBrk="1" latinLnBrk="0" hangingPunct="1">
              <a:lnSpc>
                <a:spcPct val="90000"/>
              </a:lnSpc>
              <a:spcBef>
                <a:spcPts val="1200"/>
              </a:spcBef>
              <a:buClr>
                <a:schemeClr val="tx2"/>
              </a:buClr>
              <a:buSzPct val="80000"/>
              <a:buFont typeface="Verdana" panose="020B0604030504040204" pitchFamily="34" charset="0"/>
              <a:buChar char="›"/>
              <a:defRPr sz="2400" kern="1200">
                <a:solidFill>
                  <a:schemeClr val="tx1"/>
                </a:solidFill>
                <a:latin typeface="+mn-lt"/>
                <a:ea typeface="+mn-ea"/>
                <a:cs typeface="+mn-cs"/>
              </a:defRPr>
            </a:lvl1pPr>
            <a:lvl2pPr marL="630000" indent="-316800" algn="l" defTabSz="914400" rtl="0" eaLnBrk="1" latinLnBrk="0" hangingPunct="1">
              <a:lnSpc>
                <a:spcPct val="90000"/>
              </a:lnSpc>
              <a:spcBef>
                <a:spcPts val="1000"/>
              </a:spcBef>
              <a:buClr>
                <a:schemeClr val="tx2"/>
              </a:buClr>
              <a:buFont typeface="Verdana" panose="020B0604030504040204" pitchFamily="34" charset="0"/>
              <a:buChar char="–"/>
              <a:defRPr sz="2000" kern="1200">
                <a:solidFill>
                  <a:schemeClr val="tx1"/>
                </a:solidFill>
                <a:latin typeface="+mn-lt"/>
                <a:ea typeface="+mn-ea"/>
                <a:cs typeface="+mn-cs"/>
              </a:defRPr>
            </a:lvl2pPr>
            <a:lvl3pPr marL="946800" indent="-316800" algn="l" defTabSz="914400" rtl="0" eaLnBrk="1" latinLnBrk="0" hangingPunct="1">
              <a:lnSpc>
                <a:spcPct val="90000"/>
              </a:lnSpc>
              <a:spcBef>
                <a:spcPts val="800"/>
              </a:spcBef>
              <a:buClr>
                <a:schemeClr val="tx2"/>
              </a:buClr>
              <a:buFont typeface="Wingdings" panose="05000000000000000000" pitchFamily="2" charset="2"/>
              <a:buChar char="§"/>
              <a:defRPr sz="1800" kern="1200">
                <a:solidFill>
                  <a:schemeClr val="tx1"/>
                </a:solidFill>
                <a:latin typeface="+mn-lt"/>
                <a:ea typeface="+mn-ea"/>
                <a:cs typeface="+mn-cs"/>
              </a:defRPr>
            </a:lvl3pPr>
            <a:lvl4pPr marL="1260000" indent="-316800" algn="l" defTabSz="914400" rtl="0" eaLnBrk="1" latinLnBrk="0" hangingPunct="1">
              <a:lnSpc>
                <a:spcPct val="9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4pPr>
            <a:lvl5pPr marL="1576800" indent="-316800" algn="l" defTabSz="914400" rtl="0" eaLnBrk="1" latinLnBrk="0" hangingPunct="1">
              <a:lnSpc>
                <a:spcPct val="90000"/>
              </a:lnSpc>
              <a:spcBef>
                <a:spcPts val="600"/>
              </a:spcBef>
              <a:buFont typeface="Verdana" panose="020B0604030504040204" pitchFamily="34" charset="0"/>
              <a:buChar char="–"/>
              <a:defRPr sz="1600" kern="1200">
                <a:solidFill>
                  <a:schemeClr val="tx2"/>
                </a:solidFill>
                <a:latin typeface="+mn-lt"/>
                <a:ea typeface="+mn-ea"/>
                <a:cs typeface="+mn-cs"/>
              </a:defRPr>
            </a:lvl5pPr>
            <a:lvl6pPr marL="1890000" indent="-316800" algn="l" defTabSz="914400" rtl="0" eaLnBrk="1" latinLnBrk="0" hangingPunct="1">
              <a:lnSpc>
                <a:spcPct val="90000"/>
              </a:lnSpc>
              <a:spcBef>
                <a:spcPts val="600"/>
              </a:spcBef>
              <a:buFont typeface="Arial" panose="020B0604020202020204" pitchFamily="34" charset="0"/>
              <a:buChar char="•"/>
              <a:defRPr sz="1400" kern="1200">
                <a:solidFill>
                  <a:schemeClr val="tx1">
                    <a:lumMod val="50000"/>
                    <a:lumOff val="50000"/>
                  </a:schemeClr>
                </a:solidFill>
                <a:latin typeface="+mn-lt"/>
                <a:ea typeface="+mn-ea"/>
                <a:cs typeface="+mn-cs"/>
              </a:defRPr>
            </a:lvl6pPr>
            <a:lvl7pPr marL="72000" indent="-72000" algn="l" defTabSz="914400" rtl="0" eaLnBrk="1" latinLnBrk="0" hangingPunct="1">
              <a:lnSpc>
                <a:spcPct val="90000"/>
              </a:lnSpc>
              <a:spcBef>
                <a:spcPts val="600"/>
              </a:spcBef>
              <a:buSzPct val="25000"/>
              <a:buFont typeface="Verdana" panose="020B0604030504040204" pitchFamily="34" charset="0"/>
              <a:buChar char=" "/>
              <a:defRPr sz="1200" b="1" i="0" kern="1200">
                <a:solidFill>
                  <a:schemeClr val="tx2"/>
                </a:solidFill>
                <a:latin typeface="+mn-lt"/>
                <a:ea typeface="+mn-ea"/>
                <a:cs typeface="+mn-cs"/>
              </a:defRPr>
            </a:lvl7pPr>
            <a:lvl8pPr marL="72000" indent="-72000" algn="l" defTabSz="914400" rtl="0" eaLnBrk="1" latinLnBrk="0" hangingPunct="1">
              <a:lnSpc>
                <a:spcPct val="90000"/>
              </a:lnSpc>
              <a:spcBef>
                <a:spcPts val="600"/>
              </a:spcBef>
              <a:buSzPct val="25000"/>
              <a:buFont typeface="Verdana" panose="020B0604030504040204" pitchFamily="34" charset="0"/>
              <a:buChar char=" "/>
              <a:defRPr sz="1200" i="0" kern="1200">
                <a:solidFill>
                  <a:schemeClr val="tx1">
                    <a:lumMod val="65000"/>
                    <a:lumOff val="35000"/>
                  </a:schemeClr>
                </a:solidFill>
                <a:latin typeface="+mn-lt"/>
                <a:ea typeface="+mn-ea"/>
                <a:cs typeface="+mn-cs"/>
              </a:defRPr>
            </a:lvl8pPr>
            <a:lvl9pPr marL="216000" indent="-144000" algn="l" defTabSz="914400" rtl="0" eaLnBrk="1" latinLnBrk="0" hangingPunct="1">
              <a:lnSpc>
                <a:spcPct val="90000"/>
              </a:lnSpc>
              <a:spcBef>
                <a:spcPts val="600"/>
              </a:spcBef>
              <a:buClr>
                <a:schemeClr val="tx2"/>
              </a:buClr>
              <a:buFont typeface="Verdana" panose="020B0604030504040204" pitchFamily="34" charset="0"/>
              <a:buChar char="–"/>
              <a:defRPr sz="1200" i="0" kern="1200">
                <a:solidFill>
                  <a:schemeClr val="tx1">
                    <a:lumMod val="65000"/>
                    <a:lumOff val="35000"/>
                  </a:schemeClr>
                </a:solidFill>
                <a:latin typeface="+mn-lt"/>
                <a:ea typeface="+mn-ea"/>
                <a:cs typeface="+mn-cs"/>
              </a:defRPr>
            </a:lvl9pPr>
          </a:lstStyle>
          <a:p>
            <a:pPr marL="0" indent="0" algn="ctr">
              <a:buClr>
                <a:schemeClr val="bg1"/>
              </a:buClr>
              <a:buNone/>
            </a:pPr>
            <a:r>
              <a:rPr lang="nl-NL" sz="1800" b="1" dirty="0">
                <a:solidFill>
                  <a:schemeClr val="tx2"/>
                </a:solidFill>
              </a:rPr>
              <a:t>Welkom bij het Portaal voor Advocaten</a:t>
            </a:r>
          </a:p>
        </p:txBody>
      </p:sp>
    </p:spTree>
    <p:extLst>
      <p:ext uri="{BB962C8B-B14F-4D97-AF65-F5344CB8AC3E}">
        <p14:creationId xmlns:p14="http://schemas.microsoft.com/office/powerpoint/2010/main" val="12261705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dianummer 5"/>
          <p:cNvSpPr>
            <a:spLocks noGrp="1"/>
          </p:cNvSpPr>
          <p:nvPr>
            <p:ph type="sldNum" sz="quarter" idx="12"/>
          </p:nvPr>
        </p:nvSpPr>
        <p:spPr/>
        <p:txBody>
          <a:bodyPr/>
          <a:lstStyle/>
          <a:p>
            <a:fld id="{10A0A6AF-03C5-477E-939A-E28F7E7F05EA}" type="slidenum">
              <a:rPr lang="nl-NL" smtClean="0"/>
              <a:pPr/>
              <a:t>20</a:t>
            </a:fld>
            <a:endParaRPr lang="nl-NL" dirty="0"/>
          </a:p>
        </p:txBody>
      </p:sp>
      <p:sp>
        <p:nvSpPr>
          <p:cNvPr id="4" name="Rechthoek 3"/>
          <p:cNvSpPr/>
          <p:nvPr/>
        </p:nvSpPr>
        <p:spPr>
          <a:xfrm>
            <a:off x="0" y="509368"/>
            <a:ext cx="6858000" cy="153052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Handleiding</a:t>
            </a:r>
          </a:p>
          <a:p>
            <a:pPr algn="ctr"/>
            <a:endParaRPr lang="nl-NL" sz="1400" dirty="0"/>
          </a:p>
          <a:p>
            <a:pPr algn="ctr"/>
            <a:r>
              <a:rPr lang="nl-NL" sz="3200" b="1" dirty="0"/>
              <a:t>Portaal voor Advocaten</a:t>
            </a:r>
          </a:p>
        </p:txBody>
      </p:sp>
      <p:sp>
        <p:nvSpPr>
          <p:cNvPr id="7" name="Tijdelijke aanduiding voor inhoud 1"/>
          <p:cNvSpPr txBox="1">
            <a:spLocks/>
          </p:cNvSpPr>
          <p:nvPr/>
        </p:nvSpPr>
        <p:spPr>
          <a:xfrm>
            <a:off x="0" y="2075443"/>
            <a:ext cx="6858000" cy="587162"/>
          </a:xfrm>
          <a:prstGeom prst="rect">
            <a:avLst/>
          </a:prstGeom>
        </p:spPr>
        <p:txBody>
          <a:bodyPr numCol="1" anchor="ctr">
            <a:normAutofit/>
          </a:bodyPr>
          <a:lstStyle>
            <a:lvl1pPr marL="316800" indent="-316800" algn="l" defTabSz="914400" rtl="0" eaLnBrk="1" latinLnBrk="0" hangingPunct="1">
              <a:lnSpc>
                <a:spcPct val="90000"/>
              </a:lnSpc>
              <a:spcBef>
                <a:spcPts val="1200"/>
              </a:spcBef>
              <a:buClr>
                <a:schemeClr val="tx2"/>
              </a:buClr>
              <a:buSzPct val="80000"/>
              <a:buFont typeface="Verdana" panose="020B0604030504040204" pitchFamily="34" charset="0"/>
              <a:buChar char="›"/>
              <a:defRPr sz="2400" kern="1200">
                <a:solidFill>
                  <a:schemeClr val="tx1"/>
                </a:solidFill>
                <a:latin typeface="+mn-lt"/>
                <a:ea typeface="+mn-ea"/>
                <a:cs typeface="+mn-cs"/>
              </a:defRPr>
            </a:lvl1pPr>
            <a:lvl2pPr marL="630000" indent="-316800" algn="l" defTabSz="914400" rtl="0" eaLnBrk="1" latinLnBrk="0" hangingPunct="1">
              <a:lnSpc>
                <a:spcPct val="90000"/>
              </a:lnSpc>
              <a:spcBef>
                <a:spcPts val="1000"/>
              </a:spcBef>
              <a:buClr>
                <a:schemeClr val="tx2"/>
              </a:buClr>
              <a:buFont typeface="Verdana" panose="020B0604030504040204" pitchFamily="34" charset="0"/>
              <a:buChar char="–"/>
              <a:defRPr sz="2000" kern="1200">
                <a:solidFill>
                  <a:schemeClr val="tx1"/>
                </a:solidFill>
                <a:latin typeface="+mn-lt"/>
                <a:ea typeface="+mn-ea"/>
                <a:cs typeface="+mn-cs"/>
              </a:defRPr>
            </a:lvl2pPr>
            <a:lvl3pPr marL="946800" indent="-316800" algn="l" defTabSz="914400" rtl="0" eaLnBrk="1" latinLnBrk="0" hangingPunct="1">
              <a:lnSpc>
                <a:spcPct val="90000"/>
              </a:lnSpc>
              <a:spcBef>
                <a:spcPts val="800"/>
              </a:spcBef>
              <a:buClr>
                <a:schemeClr val="tx2"/>
              </a:buClr>
              <a:buFont typeface="Wingdings" panose="05000000000000000000" pitchFamily="2" charset="2"/>
              <a:buChar char="§"/>
              <a:defRPr sz="1800" kern="1200">
                <a:solidFill>
                  <a:schemeClr val="tx1"/>
                </a:solidFill>
                <a:latin typeface="+mn-lt"/>
                <a:ea typeface="+mn-ea"/>
                <a:cs typeface="+mn-cs"/>
              </a:defRPr>
            </a:lvl3pPr>
            <a:lvl4pPr marL="1260000" indent="-316800" algn="l" defTabSz="914400" rtl="0" eaLnBrk="1" latinLnBrk="0" hangingPunct="1">
              <a:lnSpc>
                <a:spcPct val="9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4pPr>
            <a:lvl5pPr marL="1576800" indent="-316800" algn="l" defTabSz="914400" rtl="0" eaLnBrk="1" latinLnBrk="0" hangingPunct="1">
              <a:lnSpc>
                <a:spcPct val="90000"/>
              </a:lnSpc>
              <a:spcBef>
                <a:spcPts val="600"/>
              </a:spcBef>
              <a:buFont typeface="Verdana" panose="020B0604030504040204" pitchFamily="34" charset="0"/>
              <a:buChar char="–"/>
              <a:defRPr sz="1600" kern="1200">
                <a:solidFill>
                  <a:schemeClr val="tx2"/>
                </a:solidFill>
                <a:latin typeface="+mn-lt"/>
                <a:ea typeface="+mn-ea"/>
                <a:cs typeface="+mn-cs"/>
              </a:defRPr>
            </a:lvl5pPr>
            <a:lvl6pPr marL="1890000" indent="-316800" algn="l" defTabSz="914400" rtl="0" eaLnBrk="1" latinLnBrk="0" hangingPunct="1">
              <a:lnSpc>
                <a:spcPct val="90000"/>
              </a:lnSpc>
              <a:spcBef>
                <a:spcPts val="600"/>
              </a:spcBef>
              <a:buFont typeface="Arial" panose="020B0604020202020204" pitchFamily="34" charset="0"/>
              <a:buChar char="•"/>
              <a:defRPr sz="1400" kern="1200">
                <a:solidFill>
                  <a:schemeClr val="tx1">
                    <a:lumMod val="50000"/>
                    <a:lumOff val="50000"/>
                  </a:schemeClr>
                </a:solidFill>
                <a:latin typeface="+mn-lt"/>
                <a:ea typeface="+mn-ea"/>
                <a:cs typeface="+mn-cs"/>
              </a:defRPr>
            </a:lvl6pPr>
            <a:lvl7pPr marL="72000" indent="-72000" algn="l" defTabSz="914400" rtl="0" eaLnBrk="1" latinLnBrk="0" hangingPunct="1">
              <a:lnSpc>
                <a:spcPct val="90000"/>
              </a:lnSpc>
              <a:spcBef>
                <a:spcPts val="600"/>
              </a:spcBef>
              <a:buSzPct val="25000"/>
              <a:buFont typeface="Verdana" panose="020B0604030504040204" pitchFamily="34" charset="0"/>
              <a:buChar char=" "/>
              <a:defRPr sz="1200" b="1" i="0" kern="1200">
                <a:solidFill>
                  <a:schemeClr val="tx2"/>
                </a:solidFill>
                <a:latin typeface="+mn-lt"/>
                <a:ea typeface="+mn-ea"/>
                <a:cs typeface="+mn-cs"/>
              </a:defRPr>
            </a:lvl7pPr>
            <a:lvl8pPr marL="72000" indent="-72000" algn="l" defTabSz="914400" rtl="0" eaLnBrk="1" latinLnBrk="0" hangingPunct="1">
              <a:lnSpc>
                <a:spcPct val="90000"/>
              </a:lnSpc>
              <a:spcBef>
                <a:spcPts val="600"/>
              </a:spcBef>
              <a:buSzPct val="25000"/>
              <a:buFont typeface="Verdana" panose="020B0604030504040204" pitchFamily="34" charset="0"/>
              <a:buChar char=" "/>
              <a:defRPr sz="1200" i="0" kern="1200">
                <a:solidFill>
                  <a:schemeClr val="tx1">
                    <a:lumMod val="65000"/>
                    <a:lumOff val="35000"/>
                  </a:schemeClr>
                </a:solidFill>
                <a:latin typeface="+mn-lt"/>
                <a:ea typeface="+mn-ea"/>
                <a:cs typeface="+mn-cs"/>
              </a:defRPr>
            </a:lvl8pPr>
            <a:lvl9pPr marL="216000" indent="-144000" algn="l" defTabSz="914400" rtl="0" eaLnBrk="1" latinLnBrk="0" hangingPunct="1">
              <a:lnSpc>
                <a:spcPct val="90000"/>
              </a:lnSpc>
              <a:spcBef>
                <a:spcPts val="600"/>
              </a:spcBef>
              <a:buClr>
                <a:schemeClr val="tx2"/>
              </a:buClr>
              <a:buFont typeface="Verdana" panose="020B0604030504040204" pitchFamily="34" charset="0"/>
              <a:buChar char="–"/>
              <a:defRPr sz="1200" i="0" kern="1200">
                <a:solidFill>
                  <a:schemeClr val="tx1">
                    <a:lumMod val="65000"/>
                    <a:lumOff val="35000"/>
                  </a:schemeClr>
                </a:solidFill>
                <a:latin typeface="+mn-lt"/>
                <a:ea typeface="+mn-ea"/>
                <a:cs typeface="+mn-cs"/>
              </a:defRPr>
            </a:lvl9pPr>
          </a:lstStyle>
          <a:p>
            <a:pPr marL="0" indent="0" algn="ctr">
              <a:buClr>
                <a:schemeClr val="bg1"/>
              </a:buClr>
              <a:buNone/>
            </a:pPr>
            <a:r>
              <a:rPr lang="nl-NL" sz="1800" b="1" dirty="0">
                <a:solidFill>
                  <a:schemeClr val="tx2"/>
                </a:solidFill>
              </a:rPr>
              <a:t>Hoe werkt het?</a:t>
            </a:r>
          </a:p>
        </p:txBody>
      </p:sp>
      <p:sp>
        <p:nvSpPr>
          <p:cNvPr id="5" name="Tijdelijke aanduiding voor inhoud 1"/>
          <p:cNvSpPr txBox="1">
            <a:spLocks/>
          </p:cNvSpPr>
          <p:nvPr/>
        </p:nvSpPr>
        <p:spPr>
          <a:xfrm>
            <a:off x="0" y="2662605"/>
            <a:ext cx="6858000" cy="544591"/>
          </a:xfrm>
          <a:prstGeom prst="rect">
            <a:avLst/>
          </a:prstGeom>
        </p:spPr>
        <p:txBody>
          <a:bodyPr numCol="1" anchor="ctr">
            <a:normAutofit/>
          </a:bodyPr>
          <a:lstStyle>
            <a:lvl1pPr marL="316800" indent="-316800" algn="l" defTabSz="914400" rtl="0" eaLnBrk="1" latinLnBrk="0" hangingPunct="1">
              <a:lnSpc>
                <a:spcPct val="90000"/>
              </a:lnSpc>
              <a:spcBef>
                <a:spcPts val="1200"/>
              </a:spcBef>
              <a:buClr>
                <a:schemeClr val="tx2"/>
              </a:buClr>
              <a:buSzPct val="80000"/>
              <a:buFont typeface="Verdana" panose="020B0604030504040204" pitchFamily="34" charset="0"/>
              <a:buChar char="›"/>
              <a:defRPr sz="2400" kern="1200">
                <a:solidFill>
                  <a:schemeClr val="tx1"/>
                </a:solidFill>
                <a:latin typeface="+mn-lt"/>
                <a:ea typeface="+mn-ea"/>
                <a:cs typeface="+mn-cs"/>
              </a:defRPr>
            </a:lvl1pPr>
            <a:lvl2pPr marL="630000" indent="-316800" algn="l" defTabSz="914400" rtl="0" eaLnBrk="1" latinLnBrk="0" hangingPunct="1">
              <a:lnSpc>
                <a:spcPct val="90000"/>
              </a:lnSpc>
              <a:spcBef>
                <a:spcPts val="1000"/>
              </a:spcBef>
              <a:buClr>
                <a:schemeClr val="tx2"/>
              </a:buClr>
              <a:buFont typeface="Verdana" panose="020B0604030504040204" pitchFamily="34" charset="0"/>
              <a:buChar char="–"/>
              <a:defRPr sz="2000" kern="1200">
                <a:solidFill>
                  <a:schemeClr val="tx1"/>
                </a:solidFill>
                <a:latin typeface="+mn-lt"/>
                <a:ea typeface="+mn-ea"/>
                <a:cs typeface="+mn-cs"/>
              </a:defRPr>
            </a:lvl2pPr>
            <a:lvl3pPr marL="946800" indent="-316800" algn="l" defTabSz="914400" rtl="0" eaLnBrk="1" latinLnBrk="0" hangingPunct="1">
              <a:lnSpc>
                <a:spcPct val="90000"/>
              </a:lnSpc>
              <a:spcBef>
                <a:spcPts val="800"/>
              </a:spcBef>
              <a:buClr>
                <a:schemeClr val="tx2"/>
              </a:buClr>
              <a:buFont typeface="Wingdings" panose="05000000000000000000" pitchFamily="2" charset="2"/>
              <a:buChar char="§"/>
              <a:defRPr sz="1800" kern="1200">
                <a:solidFill>
                  <a:schemeClr val="tx1"/>
                </a:solidFill>
                <a:latin typeface="+mn-lt"/>
                <a:ea typeface="+mn-ea"/>
                <a:cs typeface="+mn-cs"/>
              </a:defRPr>
            </a:lvl3pPr>
            <a:lvl4pPr marL="1260000" indent="-316800" algn="l" defTabSz="914400" rtl="0" eaLnBrk="1" latinLnBrk="0" hangingPunct="1">
              <a:lnSpc>
                <a:spcPct val="9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4pPr>
            <a:lvl5pPr marL="1576800" indent="-316800" algn="l" defTabSz="914400" rtl="0" eaLnBrk="1" latinLnBrk="0" hangingPunct="1">
              <a:lnSpc>
                <a:spcPct val="90000"/>
              </a:lnSpc>
              <a:spcBef>
                <a:spcPts val="600"/>
              </a:spcBef>
              <a:buFont typeface="Verdana" panose="020B0604030504040204" pitchFamily="34" charset="0"/>
              <a:buChar char="–"/>
              <a:defRPr sz="1600" kern="1200">
                <a:solidFill>
                  <a:schemeClr val="tx2"/>
                </a:solidFill>
                <a:latin typeface="+mn-lt"/>
                <a:ea typeface="+mn-ea"/>
                <a:cs typeface="+mn-cs"/>
              </a:defRPr>
            </a:lvl5pPr>
            <a:lvl6pPr marL="1890000" indent="-316800" algn="l" defTabSz="914400" rtl="0" eaLnBrk="1" latinLnBrk="0" hangingPunct="1">
              <a:lnSpc>
                <a:spcPct val="90000"/>
              </a:lnSpc>
              <a:spcBef>
                <a:spcPts val="600"/>
              </a:spcBef>
              <a:buFont typeface="Arial" panose="020B0604020202020204" pitchFamily="34" charset="0"/>
              <a:buChar char="•"/>
              <a:defRPr sz="1400" kern="1200">
                <a:solidFill>
                  <a:schemeClr val="tx1">
                    <a:lumMod val="50000"/>
                    <a:lumOff val="50000"/>
                  </a:schemeClr>
                </a:solidFill>
                <a:latin typeface="+mn-lt"/>
                <a:ea typeface="+mn-ea"/>
                <a:cs typeface="+mn-cs"/>
              </a:defRPr>
            </a:lvl6pPr>
            <a:lvl7pPr marL="72000" indent="-72000" algn="l" defTabSz="914400" rtl="0" eaLnBrk="1" latinLnBrk="0" hangingPunct="1">
              <a:lnSpc>
                <a:spcPct val="90000"/>
              </a:lnSpc>
              <a:spcBef>
                <a:spcPts val="600"/>
              </a:spcBef>
              <a:buSzPct val="25000"/>
              <a:buFont typeface="Verdana" panose="020B0604030504040204" pitchFamily="34" charset="0"/>
              <a:buChar char=" "/>
              <a:defRPr sz="1200" b="1" i="0" kern="1200">
                <a:solidFill>
                  <a:schemeClr val="tx2"/>
                </a:solidFill>
                <a:latin typeface="+mn-lt"/>
                <a:ea typeface="+mn-ea"/>
                <a:cs typeface="+mn-cs"/>
              </a:defRPr>
            </a:lvl7pPr>
            <a:lvl8pPr marL="72000" indent="-72000" algn="l" defTabSz="914400" rtl="0" eaLnBrk="1" latinLnBrk="0" hangingPunct="1">
              <a:lnSpc>
                <a:spcPct val="90000"/>
              </a:lnSpc>
              <a:spcBef>
                <a:spcPts val="600"/>
              </a:spcBef>
              <a:buSzPct val="25000"/>
              <a:buFont typeface="Verdana" panose="020B0604030504040204" pitchFamily="34" charset="0"/>
              <a:buChar char=" "/>
              <a:defRPr sz="1200" i="0" kern="1200">
                <a:solidFill>
                  <a:schemeClr val="tx1">
                    <a:lumMod val="65000"/>
                    <a:lumOff val="35000"/>
                  </a:schemeClr>
                </a:solidFill>
                <a:latin typeface="+mn-lt"/>
                <a:ea typeface="+mn-ea"/>
                <a:cs typeface="+mn-cs"/>
              </a:defRPr>
            </a:lvl8pPr>
            <a:lvl9pPr marL="216000" indent="-144000" algn="l" defTabSz="914400" rtl="0" eaLnBrk="1" latinLnBrk="0" hangingPunct="1">
              <a:lnSpc>
                <a:spcPct val="90000"/>
              </a:lnSpc>
              <a:spcBef>
                <a:spcPts val="600"/>
              </a:spcBef>
              <a:buClr>
                <a:schemeClr val="tx2"/>
              </a:buClr>
              <a:buFont typeface="Verdana" panose="020B0604030504040204" pitchFamily="34" charset="0"/>
              <a:buChar char="–"/>
              <a:defRPr sz="1200" i="0" kern="1200">
                <a:solidFill>
                  <a:schemeClr val="tx1">
                    <a:lumMod val="65000"/>
                    <a:lumOff val="35000"/>
                  </a:schemeClr>
                </a:solidFill>
                <a:latin typeface="+mn-lt"/>
                <a:ea typeface="+mn-ea"/>
                <a:cs typeface="+mn-cs"/>
              </a:defRPr>
            </a:lvl9pPr>
          </a:lstStyle>
          <a:p>
            <a:pPr marL="0" indent="0" algn="ctr">
              <a:buClr>
                <a:schemeClr val="bg1"/>
              </a:buClr>
              <a:buNone/>
            </a:pPr>
            <a:r>
              <a:rPr lang="nl-NL" sz="1800" b="1" dirty="0"/>
              <a:t>Indienen van dossierstukken (download pdf)</a:t>
            </a:r>
            <a:endParaRPr lang="nl-NL" sz="1800" b="1" dirty="0">
              <a:solidFill>
                <a:schemeClr val="dk1"/>
              </a:solidFill>
            </a:endParaRPr>
          </a:p>
        </p:txBody>
      </p:sp>
      <p:grpSp>
        <p:nvGrpSpPr>
          <p:cNvPr id="8" name="Groep 7"/>
          <p:cNvGrpSpPr/>
          <p:nvPr/>
        </p:nvGrpSpPr>
        <p:grpSpPr>
          <a:xfrm>
            <a:off x="0" y="3714998"/>
            <a:ext cx="6858000" cy="3628482"/>
            <a:chOff x="0" y="3395703"/>
            <a:chExt cx="6858000" cy="3628482"/>
          </a:xfrm>
        </p:grpSpPr>
        <p:pic>
          <p:nvPicPr>
            <p:cNvPr id="9" name="Picture 2" descr="Laptop background connected to internet Free Vector"/>
            <p:cNvPicPr>
              <a:picLocks noChangeAspect="1" noChangeArrowheads="1"/>
            </p:cNvPicPr>
            <p:nvPr/>
          </p:nvPicPr>
          <p:blipFill rotWithShape="1">
            <a:blip r:embed="rId2">
              <a:extLst>
                <a:ext uri="{28A0092B-C50C-407E-A947-70E740481C1C}">
                  <a14:useLocalDpi xmlns:a14="http://schemas.microsoft.com/office/drawing/2010/main" val="0"/>
                </a:ext>
              </a:extLst>
            </a:blip>
            <a:srcRect t="36152" b="10921"/>
            <a:stretch/>
          </p:blipFill>
          <p:spPr bwMode="auto">
            <a:xfrm>
              <a:off x="0" y="3395703"/>
              <a:ext cx="6858000" cy="3628482"/>
            </a:xfrm>
            <a:prstGeom prst="rect">
              <a:avLst/>
            </a:prstGeom>
            <a:noFill/>
            <a:extLst>
              <a:ext uri="{909E8E84-426E-40DD-AFC4-6F175D3DCCD1}">
                <a14:hiddenFill xmlns:a14="http://schemas.microsoft.com/office/drawing/2010/main">
                  <a:solidFill>
                    <a:srgbClr val="FFFFFF"/>
                  </a:solidFill>
                </a14:hiddenFill>
              </a:ext>
            </a:extLst>
          </p:spPr>
        </p:pic>
        <p:pic>
          <p:nvPicPr>
            <p:cNvPr id="10" name="Tijdelijke aanduiding voor inhoud 3"/>
            <p:cNvPicPr>
              <a:picLocks noChangeAspect="1"/>
            </p:cNvPicPr>
            <p:nvPr/>
          </p:nvPicPr>
          <p:blipFill rotWithShape="1">
            <a:blip r:embed="rId3"/>
            <a:srcRect t="1" b="22488"/>
            <a:stretch/>
          </p:blipFill>
          <p:spPr>
            <a:xfrm>
              <a:off x="1847902" y="3679792"/>
              <a:ext cx="3104613" cy="1889161"/>
            </a:xfrm>
            <a:prstGeom prst="rect">
              <a:avLst/>
            </a:prstGeom>
          </p:spPr>
        </p:pic>
      </p:grpSp>
      <p:sp>
        <p:nvSpPr>
          <p:cNvPr id="11" name="Tijdelijke aanduiding voor inhoud 1"/>
          <p:cNvSpPr txBox="1">
            <a:spLocks/>
          </p:cNvSpPr>
          <p:nvPr/>
        </p:nvSpPr>
        <p:spPr>
          <a:xfrm>
            <a:off x="501534" y="7630299"/>
            <a:ext cx="5924666" cy="2290196"/>
          </a:xfrm>
          <a:prstGeom prst="rect">
            <a:avLst/>
          </a:prstGeom>
        </p:spPr>
        <p:txBody>
          <a:bodyPr numCol="1" anchor="t">
            <a:normAutofit/>
          </a:bodyPr>
          <a:lstStyle>
            <a:lvl1pPr marL="316800" indent="-316800" algn="l" defTabSz="914400" rtl="0" eaLnBrk="1" latinLnBrk="0" hangingPunct="1">
              <a:lnSpc>
                <a:spcPct val="90000"/>
              </a:lnSpc>
              <a:spcBef>
                <a:spcPts val="1200"/>
              </a:spcBef>
              <a:buClr>
                <a:schemeClr val="tx2"/>
              </a:buClr>
              <a:buSzPct val="80000"/>
              <a:buFont typeface="Verdana" panose="020B0604030504040204" pitchFamily="34" charset="0"/>
              <a:buChar char="›"/>
              <a:defRPr sz="2400" kern="1200">
                <a:solidFill>
                  <a:schemeClr val="tx1"/>
                </a:solidFill>
                <a:latin typeface="+mn-lt"/>
                <a:ea typeface="+mn-ea"/>
                <a:cs typeface="+mn-cs"/>
              </a:defRPr>
            </a:lvl1pPr>
            <a:lvl2pPr marL="630000" indent="-316800" algn="l" defTabSz="914400" rtl="0" eaLnBrk="1" latinLnBrk="0" hangingPunct="1">
              <a:lnSpc>
                <a:spcPct val="90000"/>
              </a:lnSpc>
              <a:spcBef>
                <a:spcPts val="1000"/>
              </a:spcBef>
              <a:buClr>
                <a:schemeClr val="tx2"/>
              </a:buClr>
              <a:buFont typeface="Verdana" panose="020B0604030504040204" pitchFamily="34" charset="0"/>
              <a:buChar char="–"/>
              <a:defRPr sz="2000" kern="1200">
                <a:solidFill>
                  <a:schemeClr val="tx1"/>
                </a:solidFill>
                <a:latin typeface="+mn-lt"/>
                <a:ea typeface="+mn-ea"/>
                <a:cs typeface="+mn-cs"/>
              </a:defRPr>
            </a:lvl2pPr>
            <a:lvl3pPr marL="946800" indent="-316800" algn="l" defTabSz="914400" rtl="0" eaLnBrk="1" latinLnBrk="0" hangingPunct="1">
              <a:lnSpc>
                <a:spcPct val="90000"/>
              </a:lnSpc>
              <a:spcBef>
                <a:spcPts val="800"/>
              </a:spcBef>
              <a:buClr>
                <a:schemeClr val="tx2"/>
              </a:buClr>
              <a:buFont typeface="Wingdings" panose="05000000000000000000" pitchFamily="2" charset="2"/>
              <a:buChar char="§"/>
              <a:defRPr sz="1800" kern="1200">
                <a:solidFill>
                  <a:schemeClr val="tx1"/>
                </a:solidFill>
                <a:latin typeface="+mn-lt"/>
                <a:ea typeface="+mn-ea"/>
                <a:cs typeface="+mn-cs"/>
              </a:defRPr>
            </a:lvl3pPr>
            <a:lvl4pPr marL="1260000" indent="-316800" algn="l" defTabSz="914400" rtl="0" eaLnBrk="1" latinLnBrk="0" hangingPunct="1">
              <a:lnSpc>
                <a:spcPct val="9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4pPr>
            <a:lvl5pPr marL="1576800" indent="-316800" algn="l" defTabSz="914400" rtl="0" eaLnBrk="1" latinLnBrk="0" hangingPunct="1">
              <a:lnSpc>
                <a:spcPct val="90000"/>
              </a:lnSpc>
              <a:spcBef>
                <a:spcPts val="600"/>
              </a:spcBef>
              <a:buFont typeface="Verdana" panose="020B0604030504040204" pitchFamily="34" charset="0"/>
              <a:buChar char="–"/>
              <a:defRPr sz="1600" kern="1200">
                <a:solidFill>
                  <a:schemeClr val="tx2"/>
                </a:solidFill>
                <a:latin typeface="+mn-lt"/>
                <a:ea typeface="+mn-ea"/>
                <a:cs typeface="+mn-cs"/>
              </a:defRPr>
            </a:lvl5pPr>
            <a:lvl6pPr marL="1890000" indent="-316800" algn="l" defTabSz="914400" rtl="0" eaLnBrk="1" latinLnBrk="0" hangingPunct="1">
              <a:lnSpc>
                <a:spcPct val="90000"/>
              </a:lnSpc>
              <a:spcBef>
                <a:spcPts val="600"/>
              </a:spcBef>
              <a:buFont typeface="Arial" panose="020B0604020202020204" pitchFamily="34" charset="0"/>
              <a:buChar char="•"/>
              <a:defRPr sz="1400" kern="1200">
                <a:solidFill>
                  <a:schemeClr val="tx1">
                    <a:lumMod val="50000"/>
                    <a:lumOff val="50000"/>
                  </a:schemeClr>
                </a:solidFill>
                <a:latin typeface="+mn-lt"/>
                <a:ea typeface="+mn-ea"/>
                <a:cs typeface="+mn-cs"/>
              </a:defRPr>
            </a:lvl6pPr>
            <a:lvl7pPr marL="72000" indent="-72000" algn="l" defTabSz="914400" rtl="0" eaLnBrk="1" latinLnBrk="0" hangingPunct="1">
              <a:lnSpc>
                <a:spcPct val="90000"/>
              </a:lnSpc>
              <a:spcBef>
                <a:spcPts val="600"/>
              </a:spcBef>
              <a:buSzPct val="25000"/>
              <a:buFont typeface="Verdana" panose="020B0604030504040204" pitchFamily="34" charset="0"/>
              <a:buChar char=" "/>
              <a:defRPr sz="1200" b="1" i="0" kern="1200">
                <a:solidFill>
                  <a:schemeClr val="tx2"/>
                </a:solidFill>
                <a:latin typeface="+mn-lt"/>
                <a:ea typeface="+mn-ea"/>
                <a:cs typeface="+mn-cs"/>
              </a:defRPr>
            </a:lvl7pPr>
            <a:lvl8pPr marL="72000" indent="-72000" algn="l" defTabSz="914400" rtl="0" eaLnBrk="1" latinLnBrk="0" hangingPunct="1">
              <a:lnSpc>
                <a:spcPct val="90000"/>
              </a:lnSpc>
              <a:spcBef>
                <a:spcPts val="600"/>
              </a:spcBef>
              <a:buSzPct val="25000"/>
              <a:buFont typeface="Verdana" panose="020B0604030504040204" pitchFamily="34" charset="0"/>
              <a:buChar char=" "/>
              <a:defRPr sz="1200" i="0" kern="1200">
                <a:solidFill>
                  <a:schemeClr val="tx1">
                    <a:lumMod val="65000"/>
                    <a:lumOff val="35000"/>
                  </a:schemeClr>
                </a:solidFill>
                <a:latin typeface="+mn-lt"/>
                <a:ea typeface="+mn-ea"/>
                <a:cs typeface="+mn-cs"/>
              </a:defRPr>
            </a:lvl8pPr>
            <a:lvl9pPr marL="216000" indent="-144000" algn="l" defTabSz="914400" rtl="0" eaLnBrk="1" latinLnBrk="0" hangingPunct="1">
              <a:lnSpc>
                <a:spcPct val="90000"/>
              </a:lnSpc>
              <a:spcBef>
                <a:spcPts val="600"/>
              </a:spcBef>
              <a:buClr>
                <a:schemeClr val="tx2"/>
              </a:buClr>
              <a:buFont typeface="Verdana" panose="020B0604030504040204" pitchFamily="34" charset="0"/>
              <a:buChar char="–"/>
              <a:defRPr sz="1200" i="0" kern="1200">
                <a:solidFill>
                  <a:schemeClr val="tx1">
                    <a:lumMod val="65000"/>
                    <a:lumOff val="35000"/>
                  </a:schemeClr>
                </a:solidFill>
                <a:latin typeface="+mn-lt"/>
                <a:ea typeface="+mn-ea"/>
                <a:cs typeface="+mn-cs"/>
              </a:defRPr>
            </a:lvl9pPr>
          </a:lstStyle>
          <a:p>
            <a:pPr>
              <a:buClrTx/>
              <a:buSzPct val="100000"/>
              <a:buFont typeface="Arial" panose="020B0604020202020204" pitchFamily="34" charset="0"/>
              <a:buChar char="•"/>
            </a:pPr>
            <a:r>
              <a:rPr lang="nl-NL" sz="1400" dirty="0"/>
              <a:t>U ontvangt een bevestiging van het indienen van een dossierstuk voor de betreffende zaak per e-mail. </a:t>
            </a:r>
          </a:p>
          <a:p>
            <a:pPr>
              <a:buClrTx/>
              <a:buSzPct val="100000"/>
              <a:buFont typeface="Arial" panose="020B0604020202020204" pitchFamily="34" charset="0"/>
              <a:buChar char="•"/>
            </a:pPr>
            <a:r>
              <a:rPr lang="nl-NL" sz="1400" dirty="0"/>
              <a:t>U kunt de bevestiging downloaden via de knop </a:t>
            </a:r>
            <a:r>
              <a:rPr lang="nl-NL" sz="1400" i="1" dirty="0"/>
              <a:t>Download pdf. </a:t>
            </a:r>
            <a:r>
              <a:rPr lang="nl-NL" sz="1400" dirty="0"/>
              <a:t>U ontvangt ook een e-mail met de bevestiging.</a:t>
            </a:r>
          </a:p>
        </p:txBody>
      </p:sp>
    </p:spTree>
    <p:extLst>
      <p:ext uri="{BB962C8B-B14F-4D97-AF65-F5344CB8AC3E}">
        <p14:creationId xmlns:p14="http://schemas.microsoft.com/office/powerpoint/2010/main" val="13307121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dianummer 5"/>
          <p:cNvSpPr>
            <a:spLocks noGrp="1"/>
          </p:cNvSpPr>
          <p:nvPr>
            <p:ph type="sldNum" sz="quarter" idx="12"/>
          </p:nvPr>
        </p:nvSpPr>
        <p:spPr/>
        <p:txBody>
          <a:bodyPr/>
          <a:lstStyle/>
          <a:p>
            <a:fld id="{10A0A6AF-03C5-477E-939A-E28F7E7F05EA}" type="slidenum">
              <a:rPr lang="nl-NL" smtClean="0"/>
              <a:pPr/>
              <a:t>3</a:t>
            </a:fld>
            <a:endParaRPr lang="nl-NL" dirty="0"/>
          </a:p>
        </p:txBody>
      </p:sp>
      <p:sp>
        <p:nvSpPr>
          <p:cNvPr id="26" name="Tijdelijke aanduiding voor inhoud 1"/>
          <p:cNvSpPr txBox="1">
            <a:spLocks/>
          </p:cNvSpPr>
          <p:nvPr/>
        </p:nvSpPr>
        <p:spPr>
          <a:xfrm>
            <a:off x="681144" y="2913017"/>
            <a:ext cx="6812052" cy="430780"/>
          </a:xfrm>
          <a:prstGeom prst="rect">
            <a:avLst/>
          </a:prstGeom>
        </p:spPr>
        <p:txBody>
          <a:bodyPr numCol="1" anchor="t">
            <a:noAutofit/>
          </a:bodyPr>
          <a:lstStyle>
            <a:lvl1pPr marL="316800" indent="-316800" algn="l" defTabSz="914400" rtl="0" eaLnBrk="1" latinLnBrk="0" hangingPunct="1">
              <a:lnSpc>
                <a:spcPct val="90000"/>
              </a:lnSpc>
              <a:spcBef>
                <a:spcPts val="1200"/>
              </a:spcBef>
              <a:buClr>
                <a:schemeClr val="tx2"/>
              </a:buClr>
              <a:buSzPct val="80000"/>
              <a:buFont typeface="Verdana" panose="020B0604030504040204" pitchFamily="34" charset="0"/>
              <a:buChar char="›"/>
              <a:defRPr sz="2400" kern="1200">
                <a:solidFill>
                  <a:schemeClr val="tx1"/>
                </a:solidFill>
                <a:latin typeface="+mn-lt"/>
                <a:ea typeface="+mn-ea"/>
                <a:cs typeface="+mn-cs"/>
              </a:defRPr>
            </a:lvl1pPr>
            <a:lvl2pPr marL="630000" indent="-316800" algn="l" defTabSz="914400" rtl="0" eaLnBrk="1" latinLnBrk="0" hangingPunct="1">
              <a:lnSpc>
                <a:spcPct val="90000"/>
              </a:lnSpc>
              <a:spcBef>
                <a:spcPts val="1000"/>
              </a:spcBef>
              <a:buClr>
                <a:schemeClr val="tx2"/>
              </a:buClr>
              <a:buFont typeface="Verdana" panose="020B0604030504040204" pitchFamily="34" charset="0"/>
              <a:buChar char="–"/>
              <a:defRPr sz="2000" kern="1200">
                <a:solidFill>
                  <a:schemeClr val="tx1"/>
                </a:solidFill>
                <a:latin typeface="+mn-lt"/>
                <a:ea typeface="+mn-ea"/>
                <a:cs typeface="+mn-cs"/>
              </a:defRPr>
            </a:lvl2pPr>
            <a:lvl3pPr marL="946800" indent="-316800" algn="l" defTabSz="914400" rtl="0" eaLnBrk="1" latinLnBrk="0" hangingPunct="1">
              <a:lnSpc>
                <a:spcPct val="90000"/>
              </a:lnSpc>
              <a:spcBef>
                <a:spcPts val="800"/>
              </a:spcBef>
              <a:buClr>
                <a:schemeClr val="tx2"/>
              </a:buClr>
              <a:buFont typeface="Wingdings" panose="05000000000000000000" pitchFamily="2" charset="2"/>
              <a:buChar char="§"/>
              <a:defRPr sz="1800" kern="1200">
                <a:solidFill>
                  <a:schemeClr val="tx1"/>
                </a:solidFill>
                <a:latin typeface="+mn-lt"/>
                <a:ea typeface="+mn-ea"/>
                <a:cs typeface="+mn-cs"/>
              </a:defRPr>
            </a:lvl3pPr>
            <a:lvl4pPr marL="1260000" indent="-316800" algn="l" defTabSz="914400" rtl="0" eaLnBrk="1" latinLnBrk="0" hangingPunct="1">
              <a:lnSpc>
                <a:spcPct val="9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4pPr>
            <a:lvl5pPr marL="1576800" indent="-316800" algn="l" defTabSz="914400" rtl="0" eaLnBrk="1" latinLnBrk="0" hangingPunct="1">
              <a:lnSpc>
                <a:spcPct val="90000"/>
              </a:lnSpc>
              <a:spcBef>
                <a:spcPts val="600"/>
              </a:spcBef>
              <a:buFont typeface="Verdana" panose="020B0604030504040204" pitchFamily="34" charset="0"/>
              <a:buChar char="–"/>
              <a:defRPr sz="1600" kern="1200">
                <a:solidFill>
                  <a:schemeClr val="tx2"/>
                </a:solidFill>
                <a:latin typeface="+mn-lt"/>
                <a:ea typeface="+mn-ea"/>
                <a:cs typeface="+mn-cs"/>
              </a:defRPr>
            </a:lvl5pPr>
            <a:lvl6pPr marL="1890000" indent="-316800" algn="l" defTabSz="914400" rtl="0" eaLnBrk="1" latinLnBrk="0" hangingPunct="1">
              <a:lnSpc>
                <a:spcPct val="90000"/>
              </a:lnSpc>
              <a:spcBef>
                <a:spcPts val="600"/>
              </a:spcBef>
              <a:buFont typeface="Arial" panose="020B0604020202020204" pitchFamily="34" charset="0"/>
              <a:buChar char="•"/>
              <a:defRPr sz="1400" kern="1200">
                <a:solidFill>
                  <a:schemeClr val="tx1">
                    <a:lumMod val="50000"/>
                    <a:lumOff val="50000"/>
                  </a:schemeClr>
                </a:solidFill>
                <a:latin typeface="+mn-lt"/>
                <a:ea typeface="+mn-ea"/>
                <a:cs typeface="+mn-cs"/>
              </a:defRPr>
            </a:lvl6pPr>
            <a:lvl7pPr marL="72000" indent="-72000" algn="l" defTabSz="914400" rtl="0" eaLnBrk="1" latinLnBrk="0" hangingPunct="1">
              <a:lnSpc>
                <a:spcPct val="90000"/>
              </a:lnSpc>
              <a:spcBef>
                <a:spcPts val="600"/>
              </a:spcBef>
              <a:buSzPct val="25000"/>
              <a:buFont typeface="Verdana" panose="020B0604030504040204" pitchFamily="34" charset="0"/>
              <a:buChar char=" "/>
              <a:defRPr sz="1200" b="1" i="0" kern="1200">
                <a:solidFill>
                  <a:schemeClr val="tx2"/>
                </a:solidFill>
                <a:latin typeface="+mn-lt"/>
                <a:ea typeface="+mn-ea"/>
                <a:cs typeface="+mn-cs"/>
              </a:defRPr>
            </a:lvl7pPr>
            <a:lvl8pPr marL="72000" indent="-72000" algn="l" defTabSz="914400" rtl="0" eaLnBrk="1" latinLnBrk="0" hangingPunct="1">
              <a:lnSpc>
                <a:spcPct val="90000"/>
              </a:lnSpc>
              <a:spcBef>
                <a:spcPts val="600"/>
              </a:spcBef>
              <a:buSzPct val="25000"/>
              <a:buFont typeface="Verdana" panose="020B0604030504040204" pitchFamily="34" charset="0"/>
              <a:buChar char=" "/>
              <a:defRPr sz="1200" i="0" kern="1200">
                <a:solidFill>
                  <a:schemeClr val="tx1">
                    <a:lumMod val="65000"/>
                    <a:lumOff val="35000"/>
                  </a:schemeClr>
                </a:solidFill>
                <a:latin typeface="+mn-lt"/>
                <a:ea typeface="+mn-ea"/>
                <a:cs typeface="+mn-cs"/>
              </a:defRPr>
            </a:lvl8pPr>
            <a:lvl9pPr marL="216000" indent="-144000" algn="l" defTabSz="914400" rtl="0" eaLnBrk="1" latinLnBrk="0" hangingPunct="1">
              <a:lnSpc>
                <a:spcPct val="90000"/>
              </a:lnSpc>
              <a:spcBef>
                <a:spcPts val="600"/>
              </a:spcBef>
              <a:buClr>
                <a:schemeClr val="tx2"/>
              </a:buClr>
              <a:buFont typeface="Verdana" panose="020B0604030504040204" pitchFamily="34" charset="0"/>
              <a:buChar char="–"/>
              <a:defRPr sz="1200" i="0" kern="1200">
                <a:solidFill>
                  <a:schemeClr val="tx1">
                    <a:lumMod val="65000"/>
                    <a:lumOff val="35000"/>
                  </a:schemeClr>
                </a:solidFill>
                <a:latin typeface="+mn-lt"/>
                <a:ea typeface="+mn-ea"/>
                <a:cs typeface="+mn-cs"/>
              </a:defRPr>
            </a:lvl9pPr>
          </a:lstStyle>
          <a:p>
            <a:pPr marL="0" indent="0">
              <a:buClr>
                <a:schemeClr val="accent5"/>
              </a:buClr>
              <a:buSzPct val="100000"/>
              <a:buNone/>
            </a:pPr>
            <a:endParaRPr lang="nl-NL" sz="1688" b="1" dirty="0">
              <a:solidFill>
                <a:schemeClr val="bg1"/>
              </a:solidFill>
            </a:endParaRPr>
          </a:p>
        </p:txBody>
      </p:sp>
      <p:sp>
        <p:nvSpPr>
          <p:cNvPr id="4" name="Rechthoek 3"/>
          <p:cNvSpPr/>
          <p:nvPr/>
        </p:nvSpPr>
        <p:spPr>
          <a:xfrm>
            <a:off x="0" y="509368"/>
            <a:ext cx="6858000" cy="153052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Handleiding</a:t>
            </a:r>
          </a:p>
          <a:p>
            <a:pPr algn="ctr"/>
            <a:endParaRPr lang="nl-NL" sz="1400" dirty="0"/>
          </a:p>
          <a:p>
            <a:pPr algn="ctr"/>
            <a:r>
              <a:rPr lang="nl-NL" sz="3200" b="1" dirty="0"/>
              <a:t>Portaal voor Advocaten</a:t>
            </a:r>
          </a:p>
        </p:txBody>
      </p:sp>
      <p:sp>
        <p:nvSpPr>
          <p:cNvPr id="5" name="Tijdelijke aanduiding voor inhoud 1"/>
          <p:cNvSpPr txBox="1">
            <a:spLocks/>
          </p:cNvSpPr>
          <p:nvPr/>
        </p:nvSpPr>
        <p:spPr>
          <a:xfrm>
            <a:off x="471018" y="3041798"/>
            <a:ext cx="5914921" cy="6617463"/>
          </a:xfrm>
          <a:prstGeom prst="rect">
            <a:avLst/>
          </a:prstGeom>
        </p:spPr>
        <p:txBody>
          <a:bodyPr numCol="1" anchor="t">
            <a:noAutofit/>
          </a:bodyPr>
          <a:lstStyle>
            <a:lvl1pPr marL="316800" indent="-316800" algn="l" defTabSz="914400" rtl="0" eaLnBrk="1" latinLnBrk="0" hangingPunct="1">
              <a:lnSpc>
                <a:spcPct val="90000"/>
              </a:lnSpc>
              <a:spcBef>
                <a:spcPts val="1200"/>
              </a:spcBef>
              <a:buClr>
                <a:schemeClr val="tx2"/>
              </a:buClr>
              <a:buSzPct val="80000"/>
              <a:buFont typeface="Verdana" panose="020B0604030504040204" pitchFamily="34" charset="0"/>
              <a:buChar char="›"/>
              <a:defRPr sz="2400" kern="1200">
                <a:solidFill>
                  <a:schemeClr val="tx1"/>
                </a:solidFill>
                <a:latin typeface="+mn-lt"/>
                <a:ea typeface="+mn-ea"/>
                <a:cs typeface="+mn-cs"/>
              </a:defRPr>
            </a:lvl1pPr>
            <a:lvl2pPr marL="630000" indent="-316800" algn="l" defTabSz="914400" rtl="0" eaLnBrk="1" latinLnBrk="0" hangingPunct="1">
              <a:lnSpc>
                <a:spcPct val="90000"/>
              </a:lnSpc>
              <a:spcBef>
                <a:spcPts val="1000"/>
              </a:spcBef>
              <a:buClr>
                <a:schemeClr val="tx2"/>
              </a:buClr>
              <a:buFont typeface="Verdana" panose="020B0604030504040204" pitchFamily="34" charset="0"/>
              <a:buChar char="–"/>
              <a:defRPr sz="2000" kern="1200">
                <a:solidFill>
                  <a:schemeClr val="tx1"/>
                </a:solidFill>
                <a:latin typeface="+mn-lt"/>
                <a:ea typeface="+mn-ea"/>
                <a:cs typeface="+mn-cs"/>
              </a:defRPr>
            </a:lvl2pPr>
            <a:lvl3pPr marL="946800" indent="-316800" algn="l" defTabSz="914400" rtl="0" eaLnBrk="1" latinLnBrk="0" hangingPunct="1">
              <a:lnSpc>
                <a:spcPct val="90000"/>
              </a:lnSpc>
              <a:spcBef>
                <a:spcPts val="800"/>
              </a:spcBef>
              <a:buClr>
                <a:schemeClr val="tx2"/>
              </a:buClr>
              <a:buFont typeface="Wingdings" panose="05000000000000000000" pitchFamily="2" charset="2"/>
              <a:buChar char="§"/>
              <a:defRPr sz="1800" kern="1200">
                <a:solidFill>
                  <a:schemeClr val="tx1"/>
                </a:solidFill>
                <a:latin typeface="+mn-lt"/>
                <a:ea typeface="+mn-ea"/>
                <a:cs typeface="+mn-cs"/>
              </a:defRPr>
            </a:lvl3pPr>
            <a:lvl4pPr marL="1260000" indent="-316800" algn="l" defTabSz="914400" rtl="0" eaLnBrk="1" latinLnBrk="0" hangingPunct="1">
              <a:lnSpc>
                <a:spcPct val="9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4pPr>
            <a:lvl5pPr marL="1576800" indent="-316800" algn="l" defTabSz="914400" rtl="0" eaLnBrk="1" latinLnBrk="0" hangingPunct="1">
              <a:lnSpc>
                <a:spcPct val="90000"/>
              </a:lnSpc>
              <a:spcBef>
                <a:spcPts val="600"/>
              </a:spcBef>
              <a:buFont typeface="Verdana" panose="020B0604030504040204" pitchFamily="34" charset="0"/>
              <a:buChar char="–"/>
              <a:defRPr sz="1600" kern="1200">
                <a:solidFill>
                  <a:schemeClr val="tx2"/>
                </a:solidFill>
                <a:latin typeface="+mn-lt"/>
                <a:ea typeface="+mn-ea"/>
                <a:cs typeface="+mn-cs"/>
              </a:defRPr>
            </a:lvl5pPr>
            <a:lvl6pPr marL="1890000" indent="-316800" algn="l" defTabSz="914400" rtl="0" eaLnBrk="1" latinLnBrk="0" hangingPunct="1">
              <a:lnSpc>
                <a:spcPct val="90000"/>
              </a:lnSpc>
              <a:spcBef>
                <a:spcPts val="600"/>
              </a:spcBef>
              <a:buFont typeface="Arial" panose="020B0604020202020204" pitchFamily="34" charset="0"/>
              <a:buChar char="•"/>
              <a:defRPr sz="1400" kern="1200">
                <a:solidFill>
                  <a:schemeClr val="tx1">
                    <a:lumMod val="50000"/>
                    <a:lumOff val="50000"/>
                  </a:schemeClr>
                </a:solidFill>
                <a:latin typeface="+mn-lt"/>
                <a:ea typeface="+mn-ea"/>
                <a:cs typeface="+mn-cs"/>
              </a:defRPr>
            </a:lvl6pPr>
            <a:lvl7pPr marL="72000" indent="-72000" algn="l" defTabSz="914400" rtl="0" eaLnBrk="1" latinLnBrk="0" hangingPunct="1">
              <a:lnSpc>
                <a:spcPct val="90000"/>
              </a:lnSpc>
              <a:spcBef>
                <a:spcPts val="600"/>
              </a:spcBef>
              <a:buSzPct val="25000"/>
              <a:buFont typeface="Verdana" panose="020B0604030504040204" pitchFamily="34" charset="0"/>
              <a:buChar char=" "/>
              <a:defRPr sz="1200" b="1" i="0" kern="1200">
                <a:solidFill>
                  <a:schemeClr val="tx2"/>
                </a:solidFill>
                <a:latin typeface="+mn-lt"/>
                <a:ea typeface="+mn-ea"/>
                <a:cs typeface="+mn-cs"/>
              </a:defRPr>
            </a:lvl7pPr>
            <a:lvl8pPr marL="72000" indent="-72000" algn="l" defTabSz="914400" rtl="0" eaLnBrk="1" latinLnBrk="0" hangingPunct="1">
              <a:lnSpc>
                <a:spcPct val="90000"/>
              </a:lnSpc>
              <a:spcBef>
                <a:spcPts val="600"/>
              </a:spcBef>
              <a:buSzPct val="25000"/>
              <a:buFont typeface="Verdana" panose="020B0604030504040204" pitchFamily="34" charset="0"/>
              <a:buChar char=" "/>
              <a:defRPr sz="1200" i="0" kern="1200">
                <a:solidFill>
                  <a:schemeClr val="tx1">
                    <a:lumMod val="65000"/>
                    <a:lumOff val="35000"/>
                  </a:schemeClr>
                </a:solidFill>
                <a:latin typeface="+mn-lt"/>
                <a:ea typeface="+mn-ea"/>
                <a:cs typeface="+mn-cs"/>
              </a:defRPr>
            </a:lvl8pPr>
            <a:lvl9pPr marL="216000" indent="-144000" algn="l" defTabSz="914400" rtl="0" eaLnBrk="1" latinLnBrk="0" hangingPunct="1">
              <a:lnSpc>
                <a:spcPct val="90000"/>
              </a:lnSpc>
              <a:spcBef>
                <a:spcPts val="600"/>
              </a:spcBef>
              <a:buClr>
                <a:schemeClr val="tx2"/>
              </a:buClr>
              <a:buFont typeface="Verdana" panose="020B0604030504040204" pitchFamily="34" charset="0"/>
              <a:buChar char="–"/>
              <a:defRPr sz="1200" i="0" kern="1200">
                <a:solidFill>
                  <a:schemeClr val="tx1">
                    <a:lumMod val="65000"/>
                    <a:lumOff val="35000"/>
                  </a:schemeClr>
                </a:solidFill>
                <a:latin typeface="+mn-lt"/>
                <a:ea typeface="+mn-ea"/>
                <a:cs typeface="+mn-cs"/>
              </a:defRPr>
            </a:lvl9pPr>
          </a:lstStyle>
          <a:p>
            <a:pPr marL="0" indent="0" algn="just">
              <a:buNone/>
            </a:pPr>
            <a:r>
              <a:rPr lang="nl-NL" sz="1400" b="1" dirty="0">
                <a:solidFill>
                  <a:schemeClr val="tx2"/>
                </a:solidFill>
              </a:rPr>
              <a:t>Eerstelijns helpdesk via e-mail</a:t>
            </a:r>
          </a:p>
          <a:p>
            <a:pPr marL="0" indent="0" algn="just">
              <a:buNone/>
            </a:pPr>
            <a:r>
              <a:rPr lang="nl-NL" sz="1400" dirty="0"/>
              <a:t>Er is een eerstelijns helpdesk beschikbaar</a:t>
            </a:r>
            <a:r>
              <a:rPr lang="nl-NL" sz="1400" b="1" dirty="0"/>
              <a:t> </a:t>
            </a:r>
            <a:r>
              <a:rPr lang="nl-NL" sz="1400" dirty="0"/>
              <a:t>waar u op werkdagen tussen 9 en 5 terecht kunt met vragen of opmerkingen. Dit kunnen vragen zijn over de techniek, maar ook de mogelijkheden van het portaal. De helpdesk is bereikbaar via </a:t>
            </a:r>
            <a:r>
              <a:rPr lang="nl-NL" sz="1400" b="1" dirty="0">
                <a:hlinkClick r:id="rId2"/>
              </a:rPr>
              <a:t>pva@ind.nl</a:t>
            </a:r>
            <a:r>
              <a:rPr lang="nl-NL" sz="1400" b="1" dirty="0"/>
              <a:t>.</a:t>
            </a:r>
          </a:p>
          <a:p>
            <a:pPr marL="0" indent="0" algn="just">
              <a:buNone/>
            </a:pPr>
            <a:r>
              <a:rPr lang="nl-NL" sz="1400" b="1" dirty="0">
                <a:solidFill>
                  <a:schemeClr val="tx2"/>
                </a:solidFill>
              </a:rPr>
              <a:t>Machtigen secretariaat of vervanging</a:t>
            </a:r>
          </a:p>
          <a:p>
            <a:pPr marL="0" indent="0" algn="just">
              <a:buNone/>
            </a:pPr>
            <a:r>
              <a:rPr lang="nl-NL" sz="1400" dirty="0"/>
              <a:t>Wij raden u aan om uw secretariaat of een andere advocaat te machtigen. In periodes van vakantie of ziekte heeft diegene toegang tot uw zaken en dossierstukken door met diens eigen pas in te loggen in het portaal. E-mails over nieuwe dossierstukken worden enkel naar uzelf gestuurd. </a:t>
            </a:r>
          </a:p>
          <a:p>
            <a:pPr marL="0" indent="0" algn="just">
              <a:buNone/>
            </a:pPr>
            <a:r>
              <a:rPr lang="nl-NL" sz="1400" dirty="0"/>
              <a:t>Machtigingen kunt u regelen via het portaal van de </a:t>
            </a:r>
            <a:r>
              <a:rPr lang="nl-NL" sz="1400" dirty="0" err="1"/>
              <a:t>NOvA</a:t>
            </a:r>
            <a:r>
              <a:rPr lang="nl-NL" sz="1400" dirty="0"/>
              <a:t>. Uw secretariaat of achtervanger heeft dan toegang tot al uw zaken en dossierstukken. Tevens kan diegene dossierstukken indienen voor de betreffende zaken. </a:t>
            </a:r>
          </a:p>
          <a:p>
            <a:pPr marL="0" indent="0" algn="just">
              <a:buNone/>
            </a:pPr>
            <a:r>
              <a:rPr lang="nl-NL" altLang="nl-NL" sz="1400" dirty="0">
                <a:latin typeface="Verdana" panose="020B0604030504040204" pitchFamily="34" charset="0"/>
                <a:ea typeface="Calibri" panose="020F0502020204030204" pitchFamily="34" charset="0"/>
                <a:cs typeface="Arial" panose="020B0604020202020204" pitchFamily="34" charset="0"/>
              </a:rPr>
              <a:t>Het inloggen en machtigingen wordt volledig beheerd door de </a:t>
            </a:r>
            <a:r>
              <a:rPr lang="nl-NL" altLang="nl-NL" sz="1400" dirty="0" err="1">
                <a:latin typeface="Verdana" panose="020B0604030504040204" pitchFamily="34" charset="0"/>
                <a:ea typeface="Calibri" panose="020F0502020204030204" pitchFamily="34" charset="0"/>
                <a:cs typeface="Arial" panose="020B0604020202020204" pitchFamily="34" charset="0"/>
              </a:rPr>
              <a:t>NOvA</a:t>
            </a:r>
            <a:r>
              <a:rPr lang="nl-NL" altLang="nl-NL" sz="1400" dirty="0">
                <a:latin typeface="Verdana" panose="020B0604030504040204" pitchFamily="34" charset="0"/>
                <a:ea typeface="Calibri" panose="020F0502020204030204" pitchFamily="34" charset="0"/>
                <a:cs typeface="Arial" panose="020B0604020202020204" pitchFamily="34" charset="0"/>
              </a:rPr>
              <a:t>. Heeft u vragen over machtigingen? Dan kunt u terecht bij de </a:t>
            </a:r>
            <a:r>
              <a:rPr lang="nl-NL" altLang="nl-NL" sz="1400" dirty="0" err="1">
                <a:latin typeface="Verdana" panose="020B0604030504040204" pitchFamily="34" charset="0"/>
                <a:ea typeface="Calibri" panose="020F0502020204030204" pitchFamily="34" charset="0"/>
                <a:cs typeface="Arial" panose="020B0604020202020204" pitchFamily="34" charset="0"/>
              </a:rPr>
              <a:t>NOvA</a:t>
            </a:r>
            <a:r>
              <a:rPr lang="nl-NL" altLang="nl-NL" sz="1400" dirty="0">
                <a:latin typeface="Verdana" panose="020B0604030504040204" pitchFamily="34" charset="0"/>
                <a:ea typeface="Calibri" panose="020F0502020204030204" pitchFamily="34" charset="0"/>
                <a:cs typeface="Arial" panose="020B0604020202020204" pitchFamily="34" charset="0"/>
              </a:rPr>
              <a:t>. </a:t>
            </a:r>
            <a:endParaRPr lang="nl-NL" altLang="nl-NL" sz="800" dirty="0"/>
          </a:p>
          <a:p>
            <a:pPr marL="0" indent="0" algn="just">
              <a:buNone/>
            </a:pPr>
            <a:endParaRPr lang="nl-NL" sz="1400" dirty="0"/>
          </a:p>
          <a:p>
            <a:pPr marL="0" indent="0" algn="just">
              <a:buNone/>
            </a:pPr>
            <a:endParaRPr lang="nl-NL" sz="1400" dirty="0"/>
          </a:p>
          <a:p>
            <a:pPr marL="0" indent="0" algn="just">
              <a:buNone/>
            </a:pPr>
            <a:endParaRPr lang="nl-NL" sz="1400" dirty="0"/>
          </a:p>
        </p:txBody>
      </p:sp>
      <p:sp>
        <p:nvSpPr>
          <p:cNvPr id="7" name="Tijdelijke aanduiding voor inhoud 1"/>
          <p:cNvSpPr txBox="1">
            <a:spLocks/>
          </p:cNvSpPr>
          <p:nvPr/>
        </p:nvSpPr>
        <p:spPr>
          <a:xfrm>
            <a:off x="0" y="2075443"/>
            <a:ext cx="6858000" cy="587162"/>
          </a:xfrm>
          <a:prstGeom prst="rect">
            <a:avLst/>
          </a:prstGeom>
        </p:spPr>
        <p:txBody>
          <a:bodyPr numCol="1" anchor="ctr">
            <a:normAutofit/>
          </a:bodyPr>
          <a:lstStyle>
            <a:lvl1pPr marL="316800" indent="-316800" algn="l" defTabSz="914400" rtl="0" eaLnBrk="1" latinLnBrk="0" hangingPunct="1">
              <a:lnSpc>
                <a:spcPct val="90000"/>
              </a:lnSpc>
              <a:spcBef>
                <a:spcPts val="1200"/>
              </a:spcBef>
              <a:buClr>
                <a:schemeClr val="tx2"/>
              </a:buClr>
              <a:buSzPct val="80000"/>
              <a:buFont typeface="Verdana" panose="020B0604030504040204" pitchFamily="34" charset="0"/>
              <a:buChar char="›"/>
              <a:defRPr sz="2400" kern="1200">
                <a:solidFill>
                  <a:schemeClr val="tx1"/>
                </a:solidFill>
                <a:latin typeface="+mn-lt"/>
                <a:ea typeface="+mn-ea"/>
                <a:cs typeface="+mn-cs"/>
              </a:defRPr>
            </a:lvl1pPr>
            <a:lvl2pPr marL="630000" indent="-316800" algn="l" defTabSz="914400" rtl="0" eaLnBrk="1" latinLnBrk="0" hangingPunct="1">
              <a:lnSpc>
                <a:spcPct val="90000"/>
              </a:lnSpc>
              <a:spcBef>
                <a:spcPts val="1000"/>
              </a:spcBef>
              <a:buClr>
                <a:schemeClr val="tx2"/>
              </a:buClr>
              <a:buFont typeface="Verdana" panose="020B0604030504040204" pitchFamily="34" charset="0"/>
              <a:buChar char="–"/>
              <a:defRPr sz="2000" kern="1200">
                <a:solidFill>
                  <a:schemeClr val="tx1"/>
                </a:solidFill>
                <a:latin typeface="+mn-lt"/>
                <a:ea typeface="+mn-ea"/>
                <a:cs typeface="+mn-cs"/>
              </a:defRPr>
            </a:lvl2pPr>
            <a:lvl3pPr marL="946800" indent="-316800" algn="l" defTabSz="914400" rtl="0" eaLnBrk="1" latinLnBrk="0" hangingPunct="1">
              <a:lnSpc>
                <a:spcPct val="90000"/>
              </a:lnSpc>
              <a:spcBef>
                <a:spcPts val="800"/>
              </a:spcBef>
              <a:buClr>
                <a:schemeClr val="tx2"/>
              </a:buClr>
              <a:buFont typeface="Wingdings" panose="05000000000000000000" pitchFamily="2" charset="2"/>
              <a:buChar char="§"/>
              <a:defRPr sz="1800" kern="1200">
                <a:solidFill>
                  <a:schemeClr val="tx1"/>
                </a:solidFill>
                <a:latin typeface="+mn-lt"/>
                <a:ea typeface="+mn-ea"/>
                <a:cs typeface="+mn-cs"/>
              </a:defRPr>
            </a:lvl3pPr>
            <a:lvl4pPr marL="1260000" indent="-316800" algn="l" defTabSz="914400" rtl="0" eaLnBrk="1" latinLnBrk="0" hangingPunct="1">
              <a:lnSpc>
                <a:spcPct val="9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4pPr>
            <a:lvl5pPr marL="1576800" indent="-316800" algn="l" defTabSz="914400" rtl="0" eaLnBrk="1" latinLnBrk="0" hangingPunct="1">
              <a:lnSpc>
                <a:spcPct val="90000"/>
              </a:lnSpc>
              <a:spcBef>
                <a:spcPts val="600"/>
              </a:spcBef>
              <a:buFont typeface="Verdana" panose="020B0604030504040204" pitchFamily="34" charset="0"/>
              <a:buChar char="–"/>
              <a:defRPr sz="1600" kern="1200">
                <a:solidFill>
                  <a:schemeClr val="tx2"/>
                </a:solidFill>
                <a:latin typeface="+mn-lt"/>
                <a:ea typeface="+mn-ea"/>
                <a:cs typeface="+mn-cs"/>
              </a:defRPr>
            </a:lvl5pPr>
            <a:lvl6pPr marL="1890000" indent="-316800" algn="l" defTabSz="914400" rtl="0" eaLnBrk="1" latinLnBrk="0" hangingPunct="1">
              <a:lnSpc>
                <a:spcPct val="90000"/>
              </a:lnSpc>
              <a:spcBef>
                <a:spcPts val="600"/>
              </a:spcBef>
              <a:buFont typeface="Arial" panose="020B0604020202020204" pitchFamily="34" charset="0"/>
              <a:buChar char="•"/>
              <a:defRPr sz="1400" kern="1200">
                <a:solidFill>
                  <a:schemeClr val="tx1">
                    <a:lumMod val="50000"/>
                    <a:lumOff val="50000"/>
                  </a:schemeClr>
                </a:solidFill>
                <a:latin typeface="+mn-lt"/>
                <a:ea typeface="+mn-ea"/>
                <a:cs typeface="+mn-cs"/>
              </a:defRPr>
            </a:lvl6pPr>
            <a:lvl7pPr marL="72000" indent="-72000" algn="l" defTabSz="914400" rtl="0" eaLnBrk="1" latinLnBrk="0" hangingPunct="1">
              <a:lnSpc>
                <a:spcPct val="90000"/>
              </a:lnSpc>
              <a:spcBef>
                <a:spcPts val="600"/>
              </a:spcBef>
              <a:buSzPct val="25000"/>
              <a:buFont typeface="Verdana" panose="020B0604030504040204" pitchFamily="34" charset="0"/>
              <a:buChar char=" "/>
              <a:defRPr sz="1200" b="1" i="0" kern="1200">
                <a:solidFill>
                  <a:schemeClr val="tx2"/>
                </a:solidFill>
                <a:latin typeface="+mn-lt"/>
                <a:ea typeface="+mn-ea"/>
                <a:cs typeface="+mn-cs"/>
              </a:defRPr>
            </a:lvl7pPr>
            <a:lvl8pPr marL="72000" indent="-72000" algn="l" defTabSz="914400" rtl="0" eaLnBrk="1" latinLnBrk="0" hangingPunct="1">
              <a:lnSpc>
                <a:spcPct val="90000"/>
              </a:lnSpc>
              <a:spcBef>
                <a:spcPts val="600"/>
              </a:spcBef>
              <a:buSzPct val="25000"/>
              <a:buFont typeface="Verdana" panose="020B0604030504040204" pitchFamily="34" charset="0"/>
              <a:buChar char=" "/>
              <a:defRPr sz="1200" i="0" kern="1200">
                <a:solidFill>
                  <a:schemeClr val="tx1">
                    <a:lumMod val="65000"/>
                    <a:lumOff val="35000"/>
                  </a:schemeClr>
                </a:solidFill>
                <a:latin typeface="+mn-lt"/>
                <a:ea typeface="+mn-ea"/>
                <a:cs typeface="+mn-cs"/>
              </a:defRPr>
            </a:lvl8pPr>
            <a:lvl9pPr marL="216000" indent="-144000" algn="l" defTabSz="914400" rtl="0" eaLnBrk="1" latinLnBrk="0" hangingPunct="1">
              <a:lnSpc>
                <a:spcPct val="90000"/>
              </a:lnSpc>
              <a:spcBef>
                <a:spcPts val="600"/>
              </a:spcBef>
              <a:buClr>
                <a:schemeClr val="tx2"/>
              </a:buClr>
              <a:buFont typeface="Verdana" panose="020B0604030504040204" pitchFamily="34" charset="0"/>
              <a:buChar char="–"/>
              <a:defRPr sz="1200" i="0" kern="1200">
                <a:solidFill>
                  <a:schemeClr val="tx1">
                    <a:lumMod val="65000"/>
                    <a:lumOff val="35000"/>
                  </a:schemeClr>
                </a:solidFill>
                <a:latin typeface="+mn-lt"/>
                <a:ea typeface="+mn-ea"/>
                <a:cs typeface="+mn-cs"/>
              </a:defRPr>
            </a:lvl9pPr>
          </a:lstStyle>
          <a:p>
            <a:pPr marL="0" indent="0" algn="ctr">
              <a:buClr>
                <a:schemeClr val="bg1"/>
              </a:buClr>
              <a:buNone/>
            </a:pPr>
            <a:r>
              <a:rPr lang="nl-NL" sz="1800" b="1" dirty="0">
                <a:solidFill>
                  <a:schemeClr val="tx2"/>
                </a:solidFill>
              </a:rPr>
              <a:t>Welkom bij het Portaal voor Advocaten</a:t>
            </a:r>
          </a:p>
        </p:txBody>
      </p:sp>
      <p:graphicFrame>
        <p:nvGraphicFramePr>
          <p:cNvPr id="2" name="Tabel 1"/>
          <p:cNvGraphicFramePr>
            <a:graphicFrameLocks noGrp="1"/>
          </p:cNvGraphicFramePr>
          <p:nvPr>
            <p:extLst>
              <p:ext uri="{D42A27DB-BD31-4B8C-83A1-F6EECF244321}">
                <p14:modId xmlns:p14="http://schemas.microsoft.com/office/powerpoint/2010/main" val="4230329035"/>
              </p:ext>
            </p:extLst>
          </p:nvPr>
        </p:nvGraphicFramePr>
        <p:xfrm>
          <a:off x="557213" y="7680326"/>
          <a:ext cx="5757862" cy="890715"/>
        </p:xfrm>
        <a:graphic>
          <a:graphicData uri="http://schemas.openxmlformats.org/drawingml/2006/table">
            <a:tbl>
              <a:tblPr firstRow="1" firstCol="1" bandRow="1">
                <a:tableStyleId>{5C22544A-7EE6-4342-B048-85BDC9FD1C3A}</a:tableStyleId>
              </a:tblPr>
              <a:tblGrid>
                <a:gridCol w="1719262">
                  <a:extLst>
                    <a:ext uri="{9D8B030D-6E8A-4147-A177-3AD203B41FA5}">
                      <a16:colId xmlns:a16="http://schemas.microsoft.com/office/drawing/2014/main" val="150552044"/>
                    </a:ext>
                  </a:extLst>
                </a:gridCol>
                <a:gridCol w="1895475">
                  <a:extLst>
                    <a:ext uri="{9D8B030D-6E8A-4147-A177-3AD203B41FA5}">
                      <a16:colId xmlns:a16="http://schemas.microsoft.com/office/drawing/2014/main" val="3857958228"/>
                    </a:ext>
                  </a:extLst>
                </a:gridCol>
                <a:gridCol w="2143125">
                  <a:extLst>
                    <a:ext uri="{9D8B030D-6E8A-4147-A177-3AD203B41FA5}">
                      <a16:colId xmlns:a16="http://schemas.microsoft.com/office/drawing/2014/main" val="2942521925"/>
                    </a:ext>
                  </a:extLst>
                </a:gridCol>
              </a:tblGrid>
              <a:tr h="323850">
                <a:tc>
                  <a:txBody>
                    <a:bodyPr/>
                    <a:lstStyle/>
                    <a:p>
                      <a:pPr>
                        <a:lnSpc>
                          <a:spcPct val="107000"/>
                        </a:lnSpc>
                        <a:spcAft>
                          <a:spcPts val="0"/>
                        </a:spcAft>
                      </a:pPr>
                      <a:r>
                        <a:rPr lang="nl-NL" sz="900" dirty="0">
                          <a:solidFill>
                            <a:schemeClr val="tx2"/>
                          </a:solidFill>
                          <a:effectLst/>
                        </a:rPr>
                        <a:t>Informatiepunt </a:t>
                      </a:r>
                      <a:r>
                        <a:rPr lang="nl-NL" sz="900" dirty="0" err="1">
                          <a:solidFill>
                            <a:schemeClr val="tx2"/>
                          </a:solidFill>
                          <a:effectLst/>
                        </a:rPr>
                        <a:t>NOvA</a:t>
                      </a:r>
                      <a:endParaRPr lang="nl-NL" sz="900" dirty="0">
                        <a:solidFill>
                          <a:schemeClr val="tx2"/>
                        </a:solidFill>
                        <a:effectLst/>
                        <a:latin typeface="Verdana" panose="020B0604030504040204" pitchFamily="34" charset="0"/>
                        <a:ea typeface="Calibri" panose="020F0502020204030204" pitchFamily="34" charset="0"/>
                        <a:cs typeface="Arial" panose="020B0604020202020204" pitchFamily="34" charset="0"/>
                      </a:endParaRPr>
                    </a:p>
                  </a:txBody>
                  <a:tcPr marL="45720" marR="4572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nSpc>
                          <a:spcPct val="107000"/>
                        </a:lnSpc>
                        <a:spcAft>
                          <a:spcPts val="0"/>
                        </a:spcAft>
                      </a:pPr>
                      <a:r>
                        <a:rPr lang="nl-NL" sz="900" b="0" dirty="0">
                          <a:solidFill>
                            <a:schemeClr val="tx2"/>
                          </a:solidFill>
                          <a:effectLst/>
                        </a:rPr>
                        <a:t>Algemene vragen</a:t>
                      </a:r>
                      <a:endParaRPr lang="nl-NL" sz="900" b="0" dirty="0">
                        <a:solidFill>
                          <a:schemeClr val="tx2"/>
                        </a:solidFill>
                        <a:effectLst/>
                        <a:latin typeface="Verdana" panose="020B0604030504040204" pitchFamily="34" charset="0"/>
                        <a:ea typeface="Calibri" panose="020F0502020204030204" pitchFamily="34" charset="0"/>
                        <a:cs typeface="Arial" panose="020B0604020202020204" pitchFamily="34" charset="0"/>
                      </a:endParaRPr>
                    </a:p>
                  </a:txBody>
                  <a:tcPr marL="45720" marR="4572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nSpc>
                          <a:spcPct val="107000"/>
                        </a:lnSpc>
                        <a:spcAft>
                          <a:spcPts val="0"/>
                        </a:spcAft>
                      </a:pPr>
                      <a:r>
                        <a:rPr lang="nl-NL" sz="900" b="0" dirty="0">
                          <a:solidFill>
                            <a:schemeClr val="tx2"/>
                          </a:solidFill>
                          <a:effectLst/>
                        </a:rPr>
                        <a:t>informatiepunt@advocatenorde.nl</a:t>
                      </a:r>
                    </a:p>
                    <a:p>
                      <a:pPr>
                        <a:lnSpc>
                          <a:spcPct val="107000"/>
                        </a:lnSpc>
                        <a:spcAft>
                          <a:spcPts val="0"/>
                        </a:spcAft>
                      </a:pPr>
                      <a:r>
                        <a:rPr lang="nl-NL" sz="900" b="0" dirty="0">
                          <a:solidFill>
                            <a:schemeClr val="tx2"/>
                          </a:solidFill>
                          <a:effectLst/>
                        </a:rPr>
                        <a:t>+31 70 3353554</a:t>
                      </a:r>
                      <a:endParaRPr lang="nl-NL" sz="900" b="0" dirty="0">
                        <a:solidFill>
                          <a:schemeClr val="tx2"/>
                        </a:solidFill>
                        <a:effectLst/>
                        <a:latin typeface="Verdana" panose="020B0604030504040204" pitchFamily="34" charset="0"/>
                        <a:ea typeface="Calibri" panose="020F0502020204030204" pitchFamily="34" charset="0"/>
                        <a:cs typeface="Arial" panose="020B0604020202020204" pitchFamily="34" charset="0"/>
                      </a:endParaRPr>
                    </a:p>
                  </a:txBody>
                  <a:tcPr marL="45720" marR="4572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80997919"/>
                  </a:ext>
                </a:extLst>
              </a:tr>
              <a:tr h="323850">
                <a:tc>
                  <a:txBody>
                    <a:bodyPr/>
                    <a:lstStyle/>
                    <a:p>
                      <a:pPr>
                        <a:lnSpc>
                          <a:spcPct val="107000"/>
                        </a:lnSpc>
                        <a:spcAft>
                          <a:spcPts val="0"/>
                        </a:spcAft>
                      </a:pPr>
                      <a:r>
                        <a:rPr lang="nl-NL" sz="900" dirty="0" err="1">
                          <a:solidFill>
                            <a:schemeClr val="tx2"/>
                          </a:solidFill>
                          <a:effectLst/>
                        </a:rPr>
                        <a:t>DigiCert+QuoVadis</a:t>
                      </a:r>
                      <a:endParaRPr lang="nl-NL" sz="900" dirty="0">
                        <a:solidFill>
                          <a:schemeClr val="tx2"/>
                        </a:solidFill>
                        <a:effectLst/>
                        <a:latin typeface="Verdana" panose="020B0604030504040204" pitchFamily="34" charset="0"/>
                        <a:ea typeface="Calibri" panose="020F0502020204030204" pitchFamily="34" charset="0"/>
                        <a:cs typeface="Arial" panose="020B0604020202020204" pitchFamily="34" charset="0"/>
                      </a:endParaRPr>
                    </a:p>
                  </a:txBody>
                  <a:tcPr marL="45720" marR="4572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nSpc>
                          <a:spcPct val="107000"/>
                        </a:lnSpc>
                        <a:spcAft>
                          <a:spcPts val="0"/>
                        </a:spcAft>
                      </a:pPr>
                      <a:r>
                        <a:rPr lang="nl-NL" sz="900" dirty="0">
                          <a:solidFill>
                            <a:schemeClr val="tx2"/>
                          </a:solidFill>
                          <a:effectLst/>
                        </a:rPr>
                        <a:t>Technische vragen m.b.t. aanvragen en leveringen van de advocatenpas.</a:t>
                      </a:r>
                      <a:endParaRPr lang="nl-NL" sz="900" dirty="0">
                        <a:solidFill>
                          <a:schemeClr val="tx2"/>
                        </a:solidFill>
                        <a:effectLst/>
                        <a:latin typeface="Verdana" panose="020B0604030504040204" pitchFamily="34" charset="0"/>
                        <a:ea typeface="Calibri" panose="020F0502020204030204" pitchFamily="34" charset="0"/>
                        <a:cs typeface="Arial" panose="020B0604020202020204" pitchFamily="34" charset="0"/>
                      </a:endParaRPr>
                    </a:p>
                  </a:txBody>
                  <a:tcPr marL="45720" marR="4572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nSpc>
                          <a:spcPct val="107000"/>
                        </a:lnSpc>
                        <a:spcAft>
                          <a:spcPts val="0"/>
                        </a:spcAft>
                      </a:pPr>
                      <a:r>
                        <a:rPr lang="nl-NL" sz="900" dirty="0">
                          <a:solidFill>
                            <a:schemeClr val="tx2"/>
                          </a:solidFill>
                          <a:effectLst/>
                        </a:rPr>
                        <a:t>qv.advocatenpas@digicert.com</a:t>
                      </a:r>
                    </a:p>
                    <a:p>
                      <a:pPr>
                        <a:lnSpc>
                          <a:spcPct val="107000"/>
                        </a:lnSpc>
                        <a:spcAft>
                          <a:spcPts val="0"/>
                        </a:spcAft>
                      </a:pPr>
                      <a:r>
                        <a:rPr lang="nl-NL" sz="900" dirty="0">
                          <a:solidFill>
                            <a:schemeClr val="tx2"/>
                          </a:solidFill>
                          <a:effectLst/>
                        </a:rPr>
                        <a:t>+31 30 2324320</a:t>
                      </a:r>
                      <a:endParaRPr lang="nl-NL" sz="900" dirty="0">
                        <a:solidFill>
                          <a:schemeClr val="tx2"/>
                        </a:solidFill>
                        <a:effectLst/>
                        <a:latin typeface="Verdana" panose="020B0604030504040204" pitchFamily="34" charset="0"/>
                        <a:ea typeface="Calibri" panose="020F0502020204030204" pitchFamily="34" charset="0"/>
                        <a:cs typeface="Arial" panose="020B0604020202020204" pitchFamily="34" charset="0"/>
                      </a:endParaRPr>
                    </a:p>
                  </a:txBody>
                  <a:tcPr marL="45720" marR="4572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547350851"/>
                  </a:ext>
                </a:extLst>
              </a:tr>
            </a:tbl>
          </a:graphicData>
        </a:graphic>
      </p:graphicFrame>
    </p:spTree>
    <p:extLst>
      <p:ext uri="{BB962C8B-B14F-4D97-AF65-F5344CB8AC3E}">
        <p14:creationId xmlns:p14="http://schemas.microsoft.com/office/powerpoint/2010/main" val="30210745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dianummer 5"/>
          <p:cNvSpPr>
            <a:spLocks noGrp="1"/>
          </p:cNvSpPr>
          <p:nvPr>
            <p:ph type="sldNum" sz="quarter" idx="12"/>
          </p:nvPr>
        </p:nvSpPr>
        <p:spPr/>
        <p:txBody>
          <a:bodyPr/>
          <a:lstStyle/>
          <a:p>
            <a:fld id="{10A0A6AF-03C5-477E-939A-E28F7E7F05EA}" type="slidenum">
              <a:rPr lang="nl-NL" smtClean="0"/>
              <a:pPr/>
              <a:t>4</a:t>
            </a:fld>
            <a:endParaRPr lang="nl-NL" dirty="0"/>
          </a:p>
        </p:txBody>
      </p:sp>
      <p:sp>
        <p:nvSpPr>
          <p:cNvPr id="26" name="Tijdelijke aanduiding voor inhoud 1"/>
          <p:cNvSpPr txBox="1">
            <a:spLocks/>
          </p:cNvSpPr>
          <p:nvPr/>
        </p:nvSpPr>
        <p:spPr>
          <a:xfrm>
            <a:off x="681144" y="2913017"/>
            <a:ext cx="6812052" cy="430780"/>
          </a:xfrm>
          <a:prstGeom prst="rect">
            <a:avLst/>
          </a:prstGeom>
        </p:spPr>
        <p:txBody>
          <a:bodyPr numCol="1" anchor="t">
            <a:noAutofit/>
          </a:bodyPr>
          <a:lstStyle>
            <a:lvl1pPr marL="316800" indent="-316800" algn="l" defTabSz="914400" rtl="0" eaLnBrk="1" latinLnBrk="0" hangingPunct="1">
              <a:lnSpc>
                <a:spcPct val="90000"/>
              </a:lnSpc>
              <a:spcBef>
                <a:spcPts val="1200"/>
              </a:spcBef>
              <a:buClr>
                <a:schemeClr val="tx2"/>
              </a:buClr>
              <a:buSzPct val="80000"/>
              <a:buFont typeface="Verdana" panose="020B0604030504040204" pitchFamily="34" charset="0"/>
              <a:buChar char="›"/>
              <a:defRPr sz="2400" kern="1200">
                <a:solidFill>
                  <a:schemeClr val="tx1"/>
                </a:solidFill>
                <a:latin typeface="+mn-lt"/>
                <a:ea typeface="+mn-ea"/>
                <a:cs typeface="+mn-cs"/>
              </a:defRPr>
            </a:lvl1pPr>
            <a:lvl2pPr marL="630000" indent="-316800" algn="l" defTabSz="914400" rtl="0" eaLnBrk="1" latinLnBrk="0" hangingPunct="1">
              <a:lnSpc>
                <a:spcPct val="90000"/>
              </a:lnSpc>
              <a:spcBef>
                <a:spcPts val="1000"/>
              </a:spcBef>
              <a:buClr>
                <a:schemeClr val="tx2"/>
              </a:buClr>
              <a:buFont typeface="Verdana" panose="020B0604030504040204" pitchFamily="34" charset="0"/>
              <a:buChar char="–"/>
              <a:defRPr sz="2000" kern="1200">
                <a:solidFill>
                  <a:schemeClr val="tx1"/>
                </a:solidFill>
                <a:latin typeface="+mn-lt"/>
                <a:ea typeface="+mn-ea"/>
                <a:cs typeface="+mn-cs"/>
              </a:defRPr>
            </a:lvl2pPr>
            <a:lvl3pPr marL="946800" indent="-316800" algn="l" defTabSz="914400" rtl="0" eaLnBrk="1" latinLnBrk="0" hangingPunct="1">
              <a:lnSpc>
                <a:spcPct val="90000"/>
              </a:lnSpc>
              <a:spcBef>
                <a:spcPts val="800"/>
              </a:spcBef>
              <a:buClr>
                <a:schemeClr val="tx2"/>
              </a:buClr>
              <a:buFont typeface="Wingdings" panose="05000000000000000000" pitchFamily="2" charset="2"/>
              <a:buChar char="§"/>
              <a:defRPr sz="1800" kern="1200">
                <a:solidFill>
                  <a:schemeClr val="tx1"/>
                </a:solidFill>
                <a:latin typeface="+mn-lt"/>
                <a:ea typeface="+mn-ea"/>
                <a:cs typeface="+mn-cs"/>
              </a:defRPr>
            </a:lvl3pPr>
            <a:lvl4pPr marL="1260000" indent="-316800" algn="l" defTabSz="914400" rtl="0" eaLnBrk="1" latinLnBrk="0" hangingPunct="1">
              <a:lnSpc>
                <a:spcPct val="9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4pPr>
            <a:lvl5pPr marL="1576800" indent="-316800" algn="l" defTabSz="914400" rtl="0" eaLnBrk="1" latinLnBrk="0" hangingPunct="1">
              <a:lnSpc>
                <a:spcPct val="90000"/>
              </a:lnSpc>
              <a:spcBef>
                <a:spcPts val="600"/>
              </a:spcBef>
              <a:buFont typeface="Verdana" panose="020B0604030504040204" pitchFamily="34" charset="0"/>
              <a:buChar char="–"/>
              <a:defRPr sz="1600" kern="1200">
                <a:solidFill>
                  <a:schemeClr val="tx2"/>
                </a:solidFill>
                <a:latin typeface="+mn-lt"/>
                <a:ea typeface="+mn-ea"/>
                <a:cs typeface="+mn-cs"/>
              </a:defRPr>
            </a:lvl5pPr>
            <a:lvl6pPr marL="1890000" indent="-316800" algn="l" defTabSz="914400" rtl="0" eaLnBrk="1" latinLnBrk="0" hangingPunct="1">
              <a:lnSpc>
                <a:spcPct val="90000"/>
              </a:lnSpc>
              <a:spcBef>
                <a:spcPts val="600"/>
              </a:spcBef>
              <a:buFont typeface="Arial" panose="020B0604020202020204" pitchFamily="34" charset="0"/>
              <a:buChar char="•"/>
              <a:defRPr sz="1400" kern="1200">
                <a:solidFill>
                  <a:schemeClr val="tx1">
                    <a:lumMod val="50000"/>
                    <a:lumOff val="50000"/>
                  </a:schemeClr>
                </a:solidFill>
                <a:latin typeface="+mn-lt"/>
                <a:ea typeface="+mn-ea"/>
                <a:cs typeface="+mn-cs"/>
              </a:defRPr>
            </a:lvl6pPr>
            <a:lvl7pPr marL="72000" indent="-72000" algn="l" defTabSz="914400" rtl="0" eaLnBrk="1" latinLnBrk="0" hangingPunct="1">
              <a:lnSpc>
                <a:spcPct val="90000"/>
              </a:lnSpc>
              <a:spcBef>
                <a:spcPts val="600"/>
              </a:spcBef>
              <a:buSzPct val="25000"/>
              <a:buFont typeface="Verdana" panose="020B0604030504040204" pitchFamily="34" charset="0"/>
              <a:buChar char=" "/>
              <a:defRPr sz="1200" b="1" i="0" kern="1200">
                <a:solidFill>
                  <a:schemeClr val="tx2"/>
                </a:solidFill>
                <a:latin typeface="+mn-lt"/>
                <a:ea typeface="+mn-ea"/>
                <a:cs typeface="+mn-cs"/>
              </a:defRPr>
            </a:lvl7pPr>
            <a:lvl8pPr marL="72000" indent="-72000" algn="l" defTabSz="914400" rtl="0" eaLnBrk="1" latinLnBrk="0" hangingPunct="1">
              <a:lnSpc>
                <a:spcPct val="90000"/>
              </a:lnSpc>
              <a:spcBef>
                <a:spcPts val="600"/>
              </a:spcBef>
              <a:buSzPct val="25000"/>
              <a:buFont typeface="Verdana" panose="020B0604030504040204" pitchFamily="34" charset="0"/>
              <a:buChar char=" "/>
              <a:defRPr sz="1200" i="0" kern="1200">
                <a:solidFill>
                  <a:schemeClr val="tx1">
                    <a:lumMod val="65000"/>
                    <a:lumOff val="35000"/>
                  </a:schemeClr>
                </a:solidFill>
                <a:latin typeface="+mn-lt"/>
                <a:ea typeface="+mn-ea"/>
                <a:cs typeface="+mn-cs"/>
              </a:defRPr>
            </a:lvl8pPr>
            <a:lvl9pPr marL="216000" indent="-144000" algn="l" defTabSz="914400" rtl="0" eaLnBrk="1" latinLnBrk="0" hangingPunct="1">
              <a:lnSpc>
                <a:spcPct val="90000"/>
              </a:lnSpc>
              <a:spcBef>
                <a:spcPts val="600"/>
              </a:spcBef>
              <a:buClr>
                <a:schemeClr val="tx2"/>
              </a:buClr>
              <a:buFont typeface="Verdana" panose="020B0604030504040204" pitchFamily="34" charset="0"/>
              <a:buChar char="–"/>
              <a:defRPr sz="1200" i="0" kern="1200">
                <a:solidFill>
                  <a:schemeClr val="tx1">
                    <a:lumMod val="65000"/>
                    <a:lumOff val="35000"/>
                  </a:schemeClr>
                </a:solidFill>
                <a:latin typeface="+mn-lt"/>
                <a:ea typeface="+mn-ea"/>
                <a:cs typeface="+mn-cs"/>
              </a:defRPr>
            </a:lvl9pPr>
          </a:lstStyle>
          <a:p>
            <a:pPr marL="0" indent="0">
              <a:buClr>
                <a:schemeClr val="accent5"/>
              </a:buClr>
              <a:buSzPct val="100000"/>
              <a:buNone/>
            </a:pPr>
            <a:endParaRPr lang="nl-NL" sz="1688" b="1" dirty="0">
              <a:solidFill>
                <a:schemeClr val="bg1"/>
              </a:solidFill>
            </a:endParaRPr>
          </a:p>
        </p:txBody>
      </p:sp>
      <p:sp>
        <p:nvSpPr>
          <p:cNvPr id="4" name="Rechthoek 3"/>
          <p:cNvSpPr/>
          <p:nvPr/>
        </p:nvSpPr>
        <p:spPr>
          <a:xfrm>
            <a:off x="0" y="509368"/>
            <a:ext cx="6858000" cy="153052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Handleiding</a:t>
            </a:r>
          </a:p>
          <a:p>
            <a:pPr algn="ctr"/>
            <a:endParaRPr lang="nl-NL" sz="1400" dirty="0"/>
          </a:p>
          <a:p>
            <a:pPr algn="ctr"/>
            <a:r>
              <a:rPr lang="nl-NL" sz="3200" b="1" dirty="0"/>
              <a:t>Portaal voor Advocaten</a:t>
            </a:r>
          </a:p>
        </p:txBody>
      </p:sp>
      <p:sp>
        <p:nvSpPr>
          <p:cNvPr id="7" name="Tijdelijke aanduiding voor inhoud 1"/>
          <p:cNvSpPr txBox="1">
            <a:spLocks/>
          </p:cNvSpPr>
          <p:nvPr/>
        </p:nvSpPr>
        <p:spPr>
          <a:xfrm>
            <a:off x="0" y="2075443"/>
            <a:ext cx="6858000" cy="587162"/>
          </a:xfrm>
          <a:prstGeom prst="rect">
            <a:avLst/>
          </a:prstGeom>
        </p:spPr>
        <p:txBody>
          <a:bodyPr numCol="1" anchor="ctr">
            <a:normAutofit/>
          </a:bodyPr>
          <a:lstStyle>
            <a:lvl1pPr marL="316800" indent="-316800" algn="l" defTabSz="914400" rtl="0" eaLnBrk="1" latinLnBrk="0" hangingPunct="1">
              <a:lnSpc>
                <a:spcPct val="90000"/>
              </a:lnSpc>
              <a:spcBef>
                <a:spcPts val="1200"/>
              </a:spcBef>
              <a:buClr>
                <a:schemeClr val="tx2"/>
              </a:buClr>
              <a:buSzPct val="80000"/>
              <a:buFont typeface="Verdana" panose="020B0604030504040204" pitchFamily="34" charset="0"/>
              <a:buChar char="›"/>
              <a:defRPr sz="2400" kern="1200">
                <a:solidFill>
                  <a:schemeClr val="tx1"/>
                </a:solidFill>
                <a:latin typeface="+mn-lt"/>
                <a:ea typeface="+mn-ea"/>
                <a:cs typeface="+mn-cs"/>
              </a:defRPr>
            </a:lvl1pPr>
            <a:lvl2pPr marL="630000" indent="-316800" algn="l" defTabSz="914400" rtl="0" eaLnBrk="1" latinLnBrk="0" hangingPunct="1">
              <a:lnSpc>
                <a:spcPct val="90000"/>
              </a:lnSpc>
              <a:spcBef>
                <a:spcPts val="1000"/>
              </a:spcBef>
              <a:buClr>
                <a:schemeClr val="tx2"/>
              </a:buClr>
              <a:buFont typeface="Verdana" panose="020B0604030504040204" pitchFamily="34" charset="0"/>
              <a:buChar char="–"/>
              <a:defRPr sz="2000" kern="1200">
                <a:solidFill>
                  <a:schemeClr val="tx1"/>
                </a:solidFill>
                <a:latin typeface="+mn-lt"/>
                <a:ea typeface="+mn-ea"/>
                <a:cs typeface="+mn-cs"/>
              </a:defRPr>
            </a:lvl2pPr>
            <a:lvl3pPr marL="946800" indent="-316800" algn="l" defTabSz="914400" rtl="0" eaLnBrk="1" latinLnBrk="0" hangingPunct="1">
              <a:lnSpc>
                <a:spcPct val="90000"/>
              </a:lnSpc>
              <a:spcBef>
                <a:spcPts val="800"/>
              </a:spcBef>
              <a:buClr>
                <a:schemeClr val="tx2"/>
              </a:buClr>
              <a:buFont typeface="Wingdings" panose="05000000000000000000" pitchFamily="2" charset="2"/>
              <a:buChar char="§"/>
              <a:defRPr sz="1800" kern="1200">
                <a:solidFill>
                  <a:schemeClr val="tx1"/>
                </a:solidFill>
                <a:latin typeface="+mn-lt"/>
                <a:ea typeface="+mn-ea"/>
                <a:cs typeface="+mn-cs"/>
              </a:defRPr>
            </a:lvl3pPr>
            <a:lvl4pPr marL="1260000" indent="-316800" algn="l" defTabSz="914400" rtl="0" eaLnBrk="1" latinLnBrk="0" hangingPunct="1">
              <a:lnSpc>
                <a:spcPct val="9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4pPr>
            <a:lvl5pPr marL="1576800" indent="-316800" algn="l" defTabSz="914400" rtl="0" eaLnBrk="1" latinLnBrk="0" hangingPunct="1">
              <a:lnSpc>
                <a:spcPct val="90000"/>
              </a:lnSpc>
              <a:spcBef>
                <a:spcPts val="600"/>
              </a:spcBef>
              <a:buFont typeface="Verdana" panose="020B0604030504040204" pitchFamily="34" charset="0"/>
              <a:buChar char="–"/>
              <a:defRPr sz="1600" kern="1200">
                <a:solidFill>
                  <a:schemeClr val="tx2"/>
                </a:solidFill>
                <a:latin typeface="+mn-lt"/>
                <a:ea typeface="+mn-ea"/>
                <a:cs typeface="+mn-cs"/>
              </a:defRPr>
            </a:lvl5pPr>
            <a:lvl6pPr marL="1890000" indent="-316800" algn="l" defTabSz="914400" rtl="0" eaLnBrk="1" latinLnBrk="0" hangingPunct="1">
              <a:lnSpc>
                <a:spcPct val="90000"/>
              </a:lnSpc>
              <a:spcBef>
                <a:spcPts val="600"/>
              </a:spcBef>
              <a:buFont typeface="Arial" panose="020B0604020202020204" pitchFamily="34" charset="0"/>
              <a:buChar char="•"/>
              <a:defRPr sz="1400" kern="1200">
                <a:solidFill>
                  <a:schemeClr val="tx1">
                    <a:lumMod val="50000"/>
                    <a:lumOff val="50000"/>
                  </a:schemeClr>
                </a:solidFill>
                <a:latin typeface="+mn-lt"/>
                <a:ea typeface="+mn-ea"/>
                <a:cs typeface="+mn-cs"/>
              </a:defRPr>
            </a:lvl6pPr>
            <a:lvl7pPr marL="72000" indent="-72000" algn="l" defTabSz="914400" rtl="0" eaLnBrk="1" latinLnBrk="0" hangingPunct="1">
              <a:lnSpc>
                <a:spcPct val="90000"/>
              </a:lnSpc>
              <a:spcBef>
                <a:spcPts val="600"/>
              </a:spcBef>
              <a:buSzPct val="25000"/>
              <a:buFont typeface="Verdana" panose="020B0604030504040204" pitchFamily="34" charset="0"/>
              <a:buChar char=" "/>
              <a:defRPr sz="1200" b="1" i="0" kern="1200">
                <a:solidFill>
                  <a:schemeClr val="tx2"/>
                </a:solidFill>
                <a:latin typeface="+mn-lt"/>
                <a:ea typeface="+mn-ea"/>
                <a:cs typeface="+mn-cs"/>
              </a:defRPr>
            </a:lvl7pPr>
            <a:lvl8pPr marL="72000" indent="-72000" algn="l" defTabSz="914400" rtl="0" eaLnBrk="1" latinLnBrk="0" hangingPunct="1">
              <a:lnSpc>
                <a:spcPct val="90000"/>
              </a:lnSpc>
              <a:spcBef>
                <a:spcPts val="600"/>
              </a:spcBef>
              <a:buSzPct val="25000"/>
              <a:buFont typeface="Verdana" panose="020B0604030504040204" pitchFamily="34" charset="0"/>
              <a:buChar char=" "/>
              <a:defRPr sz="1200" i="0" kern="1200">
                <a:solidFill>
                  <a:schemeClr val="tx1">
                    <a:lumMod val="65000"/>
                    <a:lumOff val="35000"/>
                  </a:schemeClr>
                </a:solidFill>
                <a:latin typeface="+mn-lt"/>
                <a:ea typeface="+mn-ea"/>
                <a:cs typeface="+mn-cs"/>
              </a:defRPr>
            </a:lvl8pPr>
            <a:lvl9pPr marL="216000" indent="-144000" algn="l" defTabSz="914400" rtl="0" eaLnBrk="1" latinLnBrk="0" hangingPunct="1">
              <a:lnSpc>
                <a:spcPct val="90000"/>
              </a:lnSpc>
              <a:spcBef>
                <a:spcPts val="600"/>
              </a:spcBef>
              <a:buClr>
                <a:schemeClr val="tx2"/>
              </a:buClr>
              <a:buFont typeface="Verdana" panose="020B0604030504040204" pitchFamily="34" charset="0"/>
              <a:buChar char="–"/>
              <a:defRPr sz="1200" i="0" kern="1200">
                <a:solidFill>
                  <a:schemeClr val="tx1">
                    <a:lumMod val="65000"/>
                    <a:lumOff val="35000"/>
                  </a:schemeClr>
                </a:solidFill>
                <a:latin typeface="+mn-lt"/>
                <a:ea typeface="+mn-ea"/>
                <a:cs typeface="+mn-cs"/>
              </a:defRPr>
            </a:lvl9pPr>
          </a:lstStyle>
          <a:p>
            <a:pPr marL="0" indent="0" algn="ctr">
              <a:buClr>
                <a:schemeClr val="bg1"/>
              </a:buClr>
              <a:buNone/>
            </a:pPr>
            <a:r>
              <a:rPr lang="nl-NL" sz="1800" b="1" dirty="0">
                <a:solidFill>
                  <a:schemeClr val="tx2"/>
                </a:solidFill>
              </a:rPr>
              <a:t>Wat, waarom en voor wie?</a:t>
            </a:r>
          </a:p>
        </p:txBody>
      </p:sp>
      <p:grpSp>
        <p:nvGrpSpPr>
          <p:cNvPr id="28" name="Group 1622"/>
          <p:cNvGrpSpPr/>
          <p:nvPr/>
        </p:nvGrpSpPr>
        <p:grpSpPr>
          <a:xfrm>
            <a:off x="425168" y="5528317"/>
            <a:ext cx="848838" cy="602317"/>
            <a:chOff x="152400" y="7177742"/>
            <a:chExt cx="515880" cy="366058"/>
          </a:xfrm>
          <a:solidFill>
            <a:schemeClr val="tx2"/>
          </a:solidFill>
        </p:grpSpPr>
        <p:sp>
          <p:nvSpPr>
            <p:cNvPr id="29" name="Freeform 83"/>
            <p:cNvSpPr>
              <a:spLocks/>
            </p:cNvSpPr>
            <p:nvPr/>
          </p:nvSpPr>
          <p:spPr bwMode="auto">
            <a:xfrm>
              <a:off x="194103" y="7177742"/>
              <a:ext cx="432474" cy="273385"/>
            </a:xfrm>
            <a:custGeom>
              <a:avLst/>
              <a:gdLst>
                <a:gd name="T0" fmla="*/ 5 w 207"/>
                <a:gd name="T1" fmla="*/ 131 h 131"/>
                <a:gd name="T2" fmla="*/ 10 w 207"/>
                <a:gd name="T3" fmla="*/ 126 h 131"/>
                <a:gd name="T4" fmla="*/ 10 w 207"/>
                <a:gd name="T5" fmla="*/ 13 h 131"/>
                <a:gd name="T6" fmla="*/ 12 w 207"/>
                <a:gd name="T7" fmla="*/ 10 h 131"/>
                <a:gd name="T8" fmla="*/ 195 w 207"/>
                <a:gd name="T9" fmla="*/ 10 h 131"/>
                <a:gd name="T10" fmla="*/ 197 w 207"/>
                <a:gd name="T11" fmla="*/ 13 h 131"/>
                <a:gd name="T12" fmla="*/ 197 w 207"/>
                <a:gd name="T13" fmla="*/ 126 h 131"/>
                <a:gd name="T14" fmla="*/ 202 w 207"/>
                <a:gd name="T15" fmla="*/ 131 h 131"/>
                <a:gd name="T16" fmla="*/ 207 w 207"/>
                <a:gd name="T17" fmla="*/ 126 h 131"/>
                <a:gd name="T18" fmla="*/ 207 w 207"/>
                <a:gd name="T19" fmla="*/ 13 h 131"/>
                <a:gd name="T20" fmla="*/ 195 w 207"/>
                <a:gd name="T21" fmla="*/ 0 h 131"/>
                <a:gd name="T22" fmla="*/ 12 w 207"/>
                <a:gd name="T23" fmla="*/ 0 h 131"/>
                <a:gd name="T24" fmla="*/ 0 w 207"/>
                <a:gd name="T25" fmla="*/ 13 h 131"/>
                <a:gd name="T26" fmla="*/ 0 w 207"/>
                <a:gd name="T27" fmla="*/ 126 h 131"/>
                <a:gd name="T28" fmla="*/ 5 w 207"/>
                <a:gd name="T29" fmla="*/ 131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7" h="131">
                  <a:moveTo>
                    <a:pt x="5" y="131"/>
                  </a:moveTo>
                  <a:cubicBezTo>
                    <a:pt x="8" y="131"/>
                    <a:pt x="10" y="128"/>
                    <a:pt x="10" y="126"/>
                  </a:cubicBezTo>
                  <a:cubicBezTo>
                    <a:pt x="10" y="13"/>
                    <a:pt x="10" y="13"/>
                    <a:pt x="10" y="13"/>
                  </a:cubicBezTo>
                  <a:cubicBezTo>
                    <a:pt x="10" y="11"/>
                    <a:pt x="11" y="10"/>
                    <a:pt x="12" y="10"/>
                  </a:cubicBezTo>
                  <a:cubicBezTo>
                    <a:pt x="195" y="10"/>
                    <a:pt x="195" y="10"/>
                    <a:pt x="195" y="10"/>
                  </a:cubicBezTo>
                  <a:cubicBezTo>
                    <a:pt x="196" y="10"/>
                    <a:pt x="197" y="11"/>
                    <a:pt x="197" y="13"/>
                  </a:cubicBezTo>
                  <a:cubicBezTo>
                    <a:pt x="197" y="126"/>
                    <a:pt x="197" y="126"/>
                    <a:pt x="197" y="126"/>
                  </a:cubicBezTo>
                  <a:cubicBezTo>
                    <a:pt x="197" y="128"/>
                    <a:pt x="199" y="131"/>
                    <a:pt x="202" y="131"/>
                  </a:cubicBezTo>
                  <a:cubicBezTo>
                    <a:pt x="205" y="131"/>
                    <a:pt x="207" y="128"/>
                    <a:pt x="207" y="126"/>
                  </a:cubicBezTo>
                  <a:cubicBezTo>
                    <a:pt x="207" y="13"/>
                    <a:pt x="207" y="13"/>
                    <a:pt x="207" y="13"/>
                  </a:cubicBezTo>
                  <a:cubicBezTo>
                    <a:pt x="207" y="6"/>
                    <a:pt x="201" y="0"/>
                    <a:pt x="195" y="0"/>
                  </a:cubicBezTo>
                  <a:cubicBezTo>
                    <a:pt x="12" y="0"/>
                    <a:pt x="12" y="0"/>
                    <a:pt x="12" y="0"/>
                  </a:cubicBezTo>
                  <a:cubicBezTo>
                    <a:pt x="6" y="0"/>
                    <a:pt x="0" y="6"/>
                    <a:pt x="0" y="13"/>
                  </a:cubicBezTo>
                  <a:cubicBezTo>
                    <a:pt x="0" y="126"/>
                    <a:pt x="0" y="126"/>
                    <a:pt x="0" y="126"/>
                  </a:cubicBezTo>
                  <a:cubicBezTo>
                    <a:pt x="0" y="128"/>
                    <a:pt x="2" y="131"/>
                    <a:pt x="5" y="131"/>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2688" tIns="21344" rIns="42688" bIns="21344" numCol="1" anchor="t" anchorCtr="0" compatLnSpc="1">
              <a:prstTxWarp prst="textNoShape">
                <a:avLst/>
              </a:prstTxWarp>
            </a:bodyPr>
            <a:lstStyle/>
            <a:p>
              <a:endParaRPr lang="en-US" sz="840" dirty="0"/>
            </a:p>
          </p:txBody>
        </p:sp>
        <p:sp>
          <p:nvSpPr>
            <p:cNvPr id="30" name="Freeform 84"/>
            <p:cNvSpPr>
              <a:spLocks noEditPoints="1"/>
            </p:cNvSpPr>
            <p:nvPr/>
          </p:nvSpPr>
          <p:spPr bwMode="auto">
            <a:xfrm>
              <a:off x="152400" y="7474296"/>
              <a:ext cx="515880" cy="69504"/>
            </a:xfrm>
            <a:custGeom>
              <a:avLst/>
              <a:gdLst>
                <a:gd name="T0" fmla="*/ 242 w 247"/>
                <a:gd name="T1" fmla="*/ 0 h 33"/>
                <a:gd name="T2" fmla="*/ 136 w 247"/>
                <a:gd name="T3" fmla="*/ 0 h 33"/>
                <a:gd name="T4" fmla="*/ 131 w 247"/>
                <a:gd name="T5" fmla="*/ 5 h 33"/>
                <a:gd name="T6" fmla="*/ 131 w 247"/>
                <a:gd name="T7" fmla="*/ 8 h 33"/>
                <a:gd name="T8" fmla="*/ 116 w 247"/>
                <a:gd name="T9" fmla="*/ 8 h 33"/>
                <a:gd name="T10" fmla="*/ 116 w 247"/>
                <a:gd name="T11" fmla="*/ 5 h 33"/>
                <a:gd name="T12" fmla="*/ 111 w 247"/>
                <a:gd name="T13" fmla="*/ 0 h 33"/>
                <a:gd name="T14" fmla="*/ 5 w 247"/>
                <a:gd name="T15" fmla="*/ 0 h 33"/>
                <a:gd name="T16" fmla="*/ 0 w 247"/>
                <a:gd name="T17" fmla="*/ 5 h 33"/>
                <a:gd name="T18" fmla="*/ 0 w 247"/>
                <a:gd name="T19" fmla="*/ 20 h 33"/>
                <a:gd name="T20" fmla="*/ 14 w 247"/>
                <a:gd name="T21" fmla="*/ 33 h 33"/>
                <a:gd name="T22" fmla="*/ 233 w 247"/>
                <a:gd name="T23" fmla="*/ 33 h 33"/>
                <a:gd name="T24" fmla="*/ 247 w 247"/>
                <a:gd name="T25" fmla="*/ 20 h 33"/>
                <a:gd name="T26" fmla="*/ 247 w 247"/>
                <a:gd name="T27" fmla="*/ 5 h 33"/>
                <a:gd name="T28" fmla="*/ 242 w 247"/>
                <a:gd name="T29" fmla="*/ 0 h 33"/>
                <a:gd name="T30" fmla="*/ 237 w 247"/>
                <a:gd name="T31" fmla="*/ 20 h 33"/>
                <a:gd name="T32" fmla="*/ 233 w 247"/>
                <a:gd name="T33" fmla="*/ 23 h 33"/>
                <a:gd name="T34" fmla="*/ 14 w 247"/>
                <a:gd name="T35" fmla="*/ 23 h 33"/>
                <a:gd name="T36" fmla="*/ 10 w 247"/>
                <a:gd name="T37" fmla="*/ 20 h 33"/>
                <a:gd name="T38" fmla="*/ 10 w 247"/>
                <a:gd name="T39" fmla="*/ 10 h 33"/>
                <a:gd name="T40" fmla="*/ 106 w 247"/>
                <a:gd name="T41" fmla="*/ 10 h 33"/>
                <a:gd name="T42" fmla="*/ 115 w 247"/>
                <a:gd name="T43" fmla="*/ 18 h 33"/>
                <a:gd name="T44" fmla="*/ 132 w 247"/>
                <a:gd name="T45" fmla="*/ 18 h 33"/>
                <a:gd name="T46" fmla="*/ 141 w 247"/>
                <a:gd name="T47" fmla="*/ 10 h 33"/>
                <a:gd name="T48" fmla="*/ 237 w 247"/>
                <a:gd name="T49" fmla="*/ 10 h 33"/>
                <a:gd name="T50" fmla="*/ 237 w 247"/>
                <a:gd name="T51" fmla="*/ 2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47" h="33">
                  <a:moveTo>
                    <a:pt x="242" y="0"/>
                  </a:moveTo>
                  <a:cubicBezTo>
                    <a:pt x="136" y="0"/>
                    <a:pt x="136" y="0"/>
                    <a:pt x="136" y="0"/>
                  </a:cubicBezTo>
                  <a:cubicBezTo>
                    <a:pt x="134" y="0"/>
                    <a:pt x="131" y="3"/>
                    <a:pt x="131" y="5"/>
                  </a:cubicBezTo>
                  <a:cubicBezTo>
                    <a:pt x="131" y="8"/>
                    <a:pt x="131" y="8"/>
                    <a:pt x="131" y="8"/>
                  </a:cubicBezTo>
                  <a:cubicBezTo>
                    <a:pt x="116" y="8"/>
                    <a:pt x="116" y="8"/>
                    <a:pt x="116" y="8"/>
                  </a:cubicBezTo>
                  <a:cubicBezTo>
                    <a:pt x="116" y="5"/>
                    <a:pt x="116" y="5"/>
                    <a:pt x="116" y="5"/>
                  </a:cubicBezTo>
                  <a:cubicBezTo>
                    <a:pt x="116" y="3"/>
                    <a:pt x="113" y="0"/>
                    <a:pt x="111" y="0"/>
                  </a:cubicBezTo>
                  <a:cubicBezTo>
                    <a:pt x="5" y="0"/>
                    <a:pt x="5" y="0"/>
                    <a:pt x="5" y="0"/>
                  </a:cubicBezTo>
                  <a:cubicBezTo>
                    <a:pt x="3" y="0"/>
                    <a:pt x="0" y="3"/>
                    <a:pt x="0" y="5"/>
                  </a:cubicBezTo>
                  <a:cubicBezTo>
                    <a:pt x="0" y="20"/>
                    <a:pt x="0" y="20"/>
                    <a:pt x="0" y="20"/>
                  </a:cubicBezTo>
                  <a:cubicBezTo>
                    <a:pt x="0" y="27"/>
                    <a:pt x="6" y="33"/>
                    <a:pt x="14" y="33"/>
                  </a:cubicBezTo>
                  <a:cubicBezTo>
                    <a:pt x="233" y="33"/>
                    <a:pt x="233" y="33"/>
                    <a:pt x="233" y="33"/>
                  </a:cubicBezTo>
                  <a:cubicBezTo>
                    <a:pt x="241" y="33"/>
                    <a:pt x="247" y="27"/>
                    <a:pt x="247" y="20"/>
                  </a:cubicBezTo>
                  <a:cubicBezTo>
                    <a:pt x="247" y="5"/>
                    <a:pt x="247" y="5"/>
                    <a:pt x="247" y="5"/>
                  </a:cubicBezTo>
                  <a:cubicBezTo>
                    <a:pt x="247" y="3"/>
                    <a:pt x="244" y="0"/>
                    <a:pt x="242" y="0"/>
                  </a:cubicBezTo>
                  <a:close/>
                  <a:moveTo>
                    <a:pt x="237" y="20"/>
                  </a:moveTo>
                  <a:cubicBezTo>
                    <a:pt x="237" y="22"/>
                    <a:pt x="235" y="23"/>
                    <a:pt x="233" y="23"/>
                  </a:cubicBezTo>
                  <a:cubicBezTo>
                    <a:pt x="14" y="23"/>
                    <a:pt x="14" y="23"/>
                    <a:pt x="14" y="23"/>
                  </a:cubicBezTo>
                  <a:cubicBezTo>
                    <a:pt x="12" y="23"/>
                    <a:pt x="10" y="22"/>
                    <a:pt x="10" y="20"/>
                  </a:cubicBezTo>
                  <a:cubicBezTo>
                    <a:pt x="10" y="10"/>
                    <a:pt x="10" y="10"/>
                    <a:pt x="10" y="10"/>
                  </a:cubicBezTo>
                  <a:cubicBezTo>
                    <a:pt x="106" y="10"/>
                    <a:pt x="106" y="10"/>
                    <a:pt x="106" y="10"/>
                  </a:cubicBezTo>
                  <a:cubicBezTo>
                    <a:pt x="107" y="14"/>
                    <a:pt x="111" y="18"/>
                    <a:pt x="115" y="18"/>
                  </a:cubicBezTo>
                  <a:cubicBezTo>
                    <a:pt x="132" y="18"/>
                    <a:pt x="132" y="18"/>
                    <a:pt x="132" y="18"/>
                  </a:cubicBezTo>
                  <a:cubicBezTo>
                    <a:pt x="136" y="18"/>
                    <a:pt x="140" y="14"/>
                    <a:pt x="141" y="10"/>
                  </a:cubicBezTo>
                  <a:cubicBezTo>
                    <a:pt x="237" y="10"/>
                    <a:pt x="237" y="10"/>
                    <a:pt x="237" y="10"/>
                  </a:cubicBezTo>
                  <a:lnTo>
                    <a:pt x="237" y="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2688" tIns="21344" rIns="42688" bIns="21344" numCol="1" anchor="t" anchorCtr="0" compatLnSpc="1">
              <a:prstTxWarp prst="textNoShape">
                <a:avLst/>
              </a:prstTxWarp>
            </a:bodyPr>
            <a:lstStyle/>
            <a:p>
              <a:endParaRPr lang="en-US" sz="840" dirty="0"/>
            </a:p>
          </p:txBody>
        </p:sp>
        <p:sp>
          <p:nvSpPr>
            <p:cNvPr id="31" name="Freeform 85"/>
            <p:cNvSpPr>
              <a:spLocks noEditPoints="1"/>
            </p:cNvSpPr>
            <p:nvPr/>
          </p:nvSpPr>
          <p:spPr bwMode="auto">
            <a:xfrm>
              <a:off x="322301" y="7236435"/>
              <a:ext cx="180713" cy="182257"/>
            </a:xfrm>
            <a:custGeom>
              <a:avLst/>
              <a:gdLst>
                <a:gd name="T0" fmla="*/ 5 w 87"/>
                <a:gd name="T1" fmla="*/ 62 h 87"/>
                <a:gd name="T2" fmla="*/ 0 w 87"/>
                <a:gd name="T3" fmla="*/ 69 h 87"/>
                <a:gd name="T4" fmla="*/ 0 w 87"/>
                <a:gd name="T5" fmla="*/ 79 h 87"/>
                <a:gd name="T6" fmla="*/ 8 w 87"/>
                <a:gd name="T7" fmla="*/ 87 h 87"/>
                <a:gd name="T8" fmla="*/ 79 w 87"/>
                <a:gd name="T9" fmla="*/ 87 h 87"/>
                <a:gd name="T10" fmla="*/ 87 w 87"/>
                <a:gd name="T11" fmla="*/ 79 h 87"/>
                <a:gd name="T12" fmla="*/ 87 w 87"/>
                <a:gd name="T13" fmla="*/ 69 h 87"/>
                <a:gd name="T14" fmla="*/ 82 w 87"/>
                <a:gd name="T15" fmla="*/ 62 h 87"/>
                <a:gd name="T16" fmla="*/ 58 w 87"/>
                <a:gd name="T17" fmla="*/ 50 h 87"/>
                <a:gd name="T18" fmla="*/ 58 w 87"/>
                <a:gd name="T19" fmla="*/ 50 h 87"/>
                <a:gd name="T20" fmla="*/ 63 w 87"/>
                <a:gd name="T21" fmla="*/ 40 h 87"/>
                <a:gd name="T22" fmla="*/ 66 w 87"/>
                <a:gd name="T23" fmla="*/ 32 h 87"/>
                <a:gd name="T24" fmla="*/ 65 w 87"/>
                <a:gd name="T25" fmla="*/ 27 h 87"/>
                <a:gd name="T26" fmla="*/ 65 w 87"/>
                <a:gd name="T27" fmla="*/ 20 h 87"/>
                <a:gd name="T28" fmla="*/ 43 w 87"/>
                <a:gd name="T29" fmla="*/ 0 h 87"/>
                <a:gd name="T30" fmla="*/ 22 w 87"/>
                <a:gd name="T31" fmla="*/ 20 h 87"/>
                <a:gd name="T32" fmla="*/ 22 w 87"/>
                <a:gd name="T33" fmla="*/ 27 h 87"/>
                <a:gd name="T34" fmla="*/ 21 w 87"/>
                <a:gd name="T35" fmla="*/ 32 h 87"/>
                <a:gd name="T36" fmla="*/ 24 w 87"/>
                <a:gd name="T37" fmla="*/ 40 h 87"/>
                <a:gd name="T38" fmla="*/ 29 w 87"/>
                <a:gd name="T39" fmla="*/ 50 h 87"/>
                <a:gd name="T40" fmla="*/ 29 w 87"/>
                <a:gd name="T41" fmla="*/ 50 h 87"/>
                <a:gd name="T42" fmla="*/ 5 w 87"/>
                <a:gd name="T43" fmla="*/ 62 h 87"/>
                <a:gd name="T44" fmla="*/ 38 w 87"/>
                <a:gd name="T45" fmla="*/ 45 h 87"/>
                <a:gd name="T46" fmla="*/ 33 w 87"/>
                <a:gd name="T47" fmla="*/ 36 h 87"/>
                <a:gd name="T48" fmla="*/ 31 w 87"/>
                <a:gd name="T49" fmla="*/ 34 h 87"/>
                <a:gd name="T50" fmla="*/ 31 w 87"/>
                <a:gd name="T51" fmla="*/ 32 h 87"/>
                <a:gd name="T52" fmla="*/ 31 w 87"/>
                <a:gd name="T53" fmla="*/ 32 h 87"/>
                <a:gd name="T54" fmla="*/ 32 w 87"/>
                <a:gd name="T55" fmla="*/ 28 h 87"/>
                <a:gd name="T56" fmla="*/ 32 w 87"/>
                <a:gd name="T57" fmla="*/ 20 h 87"/>
                <a:gd name="T58" fmla="*/ 43 w 87"/>
                <a:gd name="T59" fmla="*/ 9 h 87"/>
                <a:gd name="T60" fmla="*/ 55 w 87"/>
                <a:gd name="T61" fmla="*/ 20 h 87"/>
                <a:gd name="T62" fmla="*/ 55 w 87"/>
                <a:gd name="T63" fmla="*/ 28 h 87"/>
                <a:gd name="T64" fmla="*/ 56 w 87"/>
                <a:gd name="T65" fmla="*/ 32 h 87"/>
                <a:gd name="T66" fmla="*/ 56 w 87"/>
                <a:gd name="T67" fmla="*/ 32 h 87"/>
                <a:gd name="T68" fmla="*/ 56 w 87"/>
                <a:gd name="T69" fmla="*/ 34 h 87"/>
                <a:gd name="T70" fmla="*/ 54 w 87"/>
                <a:gd name="T71" fmla="*/ 36 h 87"/>
                <a:gd name="T72" fmla="*/ 49 w 87"/>
                <a:gd name="T73" fmla="*/ 45 h 87"/>
                <a:gd name="T74" fmla="*/ 48 w 87"/>
                <a:gd name="T75" fmla="*/ 48 h 87"/>
                <a:gd name="T76" fmla="*/ 48 w 87"/>
                <a:gd name="T77" fmla="*/ 52 h 87"/>
                <a:gd name="T78" fmla="*/ 48 w 87"/>
                <a:gd name="T79" fmla="*/ 54 h 87"/>
                <a:gd name="T80" fmla="*/ 77 w 87"/>
                <a:gd name="T81" fmla="*/ 71 h 87"/>
                <a:gd name="T82" fmla="*/ 77 w 87"/>
                <a:gd name="T83" fmla="*/ 77 h 87"/>
                <a:gd name="T84" fmla="*/ 10 w 87"/>
                <a:gd name="T85" fmla="*/ 77 h 87"/>
                <a:gd name="T86" fmla="*/ 10 w 87"/>
                <a:gd name="T87" fmla="*/ 71 h 87"/>
                <a:gd name="T88" fmla="*/ 39 w 87"/>
                <a:gd name="T89" fmla="*/ 54 h 87"/>
                <a:gd name="T90" fmla="*/ 39 w 87"/>
                <a:gd name="T91" fmla="*/ 52 h 87"/>
                <a:gd name="T92" fmla="*/ 39 w 87"/>
                <a:gd name="T93" fmla="*/ 48 h 87"/>
                <a:gd name="T94" fmla="*/ 38 w 87"/>
                <a:gd name="T95" fmla="*/ 45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87" h="87">
                  <a:moveTo>
                    <a:pt x="5" y="62"/>
                  </a:moveTo>
                  <a:cubicBezTo>
                    <a:pt x="2" y="63"/>
                    <a:pt x="0" y="66"/>
                    <a:pt x="0" y="69"/>
                  </a:cubicBezTo>
                  <a:cubicBezTo>
                    <a:pt x="0" y="79"/>
                    <a:pt x="0" y="79"/>
                    <a:pt x="0" y="79"/>
                  </a:cubicBezTo>
                  <a:cubicBezTo>
                    <a:pt x="0" y="83"/>
                    <a:pt x="3" y="87"/>
                    <a:pt x="8" y="87"/>
                  </a:cubicBezTo>
                  <a:cubicBezTo>
                    <a:pt x="79" y="87"/>
                    <a:pt x="79" y="87"/>
                    <a:pt x="79" y="87"/>
                  </a:cubicBezTo>
                  <a:cubicBezTo>
                    <a:pt x="84" y="87"/>
                    <a:pt x="87" y="83"/>
                    <a:pt x="87" y="79"/>
                  </a:cubicBezTo>
                  <a:cubicBezTo>
                    <a:pt x="87" y="69"/>
                    <a:pt x="87" y="69"/>
                    <a:pt x="87" y="69"/>
                  </a:cubicBezTo>
                  <a:cubicBezTo>
                    <a:pt x="87" y="66"/>
                    <a:pt x="85" y="63"/>
                    <a:pt x="82" y="62"/>
                  </a:cubicBezTo>
                  <a:cubicBezTo>
                    <a:pt x="64" y="55"/>
                    <a:pt x="59" y="52"/>
                    <a:pt x="58" y="50"/>
                  </a:cubicBezTo>
                  <a:cubicBezTo>
                    <a:pt x="58" y="50"/>
                    <a:pt x="58" y="50"/>
                    <a:pt x="58" y="50"/>
                  </a:cubicBezTo>
                  <a:cubicBezTo>
                    <a:pt x="60" y="47"/>
                    <a:pt x="62" y="44"/>
                    <a:pt x="63" y="40"/>
                  </a:cubicBezTo>
                  <a:cubicBezTo>
                    <a:pt x="65" y="38"/>
                    <a:pt x="66" y="35"/>
                    <a:pt x="66" y="32"/>
                  </a:cubicBezTo>
                  <a:cubicBezTo>
                    <a:pt x="66" y="30"/>
                    <a:pt x="66" y="29"/>
                    <a:pt x="65" y="27"/>
                  </a:cubicBezTo>
                  <a:cubicBezTo>
                    <a:pt x="65" y="20"/>
                    <a:pt x="65" y="20"/>
                    <a:pt x="65" y="20"/>
                  </a:cubicBezTo>
                  <a:cubicBezTo>
                    <a:pt x="65" y="7"/>
                    <a:pt x="57" y="0"/>
                    <a:pt x="43" y="0"/>
                  </a:cubicBezTo>
                  <a:cubicBezTo>
                    <a:pt x="30" y="0"/>
                    <a:pt x="22" y="7"/>
                    <a:pt x="22" y="20"/>
                  </a:cubicBezTo>
                  <a:cubicBezTo>
                    <a:pt x="22" y="27"/>
                    <a:pt x="22" y="27"/>
                    <a:pt x="22" y="27"/>
                  </a:cubicBezTo>
                  <a:cubicBezTo>
                    <a:pt x="21" y="29"/>
                    <a:pt x="21" y="30"/>
                    <a:pt x="21" y="32"/>
                  </a:cubicBezTo>
                  <a:cubicBezTo>
                    <a:pt x="21" y="35"/>
                    <a:pt x="22" y="38"/>
                    <a:pt x="24" y="40"/>
                  </a:cubicBezTo>
                  <a:cubicBezTo>
                    <a:pt x="25" y="44"/>
                    <a:pt x="27" y="47"/>
                    <a:pt x="29" y="50"/>
                  </a:cubicBezTo>
                  <a:cubicBezTo>
                    <a:pt x="29" y="50"/>
                    <a:pt x="29" y="50"/>
                    <a:pt x="29" y="50"/>
                  </a:cubicBezTo>
                  <a:cubicBezTo>
                    <a:pt x="28" y="52"/>
                    <a:pt x="23" y="55"/>
                    <a:pt x="5" y="62"/>
                  </a:cubicBezTo>
                  <a:close/>
                  <a:moveTo>
                    <a:pt x="38" y="45"/>
                  </a:moveTo>
                  <a:cubicBezTo>
                    <a:pt x="36" y="43"/>
                    <a:pt x="34" y="40"/>
                    <a:pt x="33" y="36"/>
                  </a:cubicBezTo>
                  <a:cubicBezTo>
                    <a:pt x="33" y="35"/>
                    <a:pt x="32" y="34"/>
                    <a:pt x="31" y="34"/>
                  </a:cubicBezTo>
                  <a:cubicBezTo>
                    <a:pt x="31" y="33"/>
                    <a:pt x="31" y="33"/>
                    <a:pt x="31" y="32"/>
                  </a:cubicBezTo>
                  <a:cubicBezTo>
                    <a:pt x="31" y="32"/>
                    <a:pt x="31" y="32"/>
                    <a:pt x="31" y="32"/>
                  </a:cubicBezTo>
                  <a:cubicBezTo>
                    <a:pt x="32" y="31"/>
                    <a:pt x="32" y="30"/>
                    <a:pt x="32" y="28"/>
                  </a:cubicBezTo>
                  <a:cubicBezTo>
                    <a:pt x="32" y="20"/>
                    <a:pt x="32" y="20"/>
                    <a:pt x="32" y="20"/>
                  </a:cubicBezTo>
                  <a:cubicBezTo>
                    <a:pt x="32" y="13"/>
                    <a:pt x="36" y="9"/>
                    <a:pt x="43" y="9"/>
                  </a:cubicBezTo>
                  <a:cubicBezTo>
                    <a:pt x="51" y="9"/>
                    <a:pt x="55" y="13"/>
                    <a:pt x="55" y="20"/>
                  </a:cubicBezTo>
                  <a:cubicBezTo>
                    <a:pt x="55" y="28"/>
                    <a:pt x="55" y="28"/>
                    <a:pt x="55" y="28"/>
                  </a:cubicBezTo>
                  <a:cubicBezTo>
                    <a:pt x="55" y="30"/>
                    <a:pt x="55" y="31"/>
                    <a:pt x="56" y="32"/>
                  </a:cubicBezTo>
                  <a:cubicBezTo>
                    <a:pt x="56" y="32"/>
                    <a:pt x="56" y="32"/>
                    <a:pt x="56" y="32"/>
                  </a:cubicBezTo>
                  <a:cubicBezTo>
                    <a:pt x="56" y="33"/>
                    <a:pt x="56" y="33"/>
                    <a:pt x="56" y="34"/>
                  </a:cubicBezTo>
                  <a:cubicBezTo>
                    <a:pt x="55" y="34"/>
                    <a:pt x="54" y="35"/>
                    <a:pt x="54" y="36"/>
                  </a:cubicBezTo>
                  <a:cubicBezTo>
                    <a:pt x="53" y="40"/>
                    <a:pt x="51" y="43"/>
                    <a:pt x="49" y="45"/>
                  </a:cubicBezTo>
                  <a:cubicBezTo>
                    <a:pt x="49" y="46"/>
                    <a:pt x="48" y="47"/>
                    <a:pt x="48" y="48"/>
                  </a:cubicBezTo>
                  <a:cubicBezTo>
                    <a:pt x="48" y="52"/>
                    <a:pt x="48" y="52"/>
                    <a:pt x="48" y="52"/>
                  </a:cubicBezTo>
                  <a:cubicBezTo>
                    <a:pt x="48" y="53"/>
                    <a:pt x="48" y="53"/>
                    <a:pt x="48" y="54"/>
                  </a:cubicBezTo>
                  <a:cubicBezTo>
                    <a:pt x="49" y="57"/>
                    <a:pt x="52" y="61"/>
                    <a:pt x="77" y="71"/>
                  </a:cubicBezTo>
                  <a:cubicBezTo>
                    <a:pt x="77" y="77"/>
                    <a:pt x="77" y="77"/>
                    <a:pt x="77" y="77"/>
                  </a:cubicBezTo>
                  <a:cubicBezTo>
                    <a:pt x="10" y="77"/>
                    <a:pt x="10" y="77"/>
                    <a:pt x="10" y="77"/>
                  </a:cubicBezTo>
                  <a:cubicBezTo>
                    <a:pt x="10" y="71"/>
                    <a:pt x="10" y="71"/>
                    <a:pt x="10" y="71"/>
                  </a:cubicBezTo>
                  <a:cubicBezTo>
                    <a:pt x="35" y="61"/>
                    <a:pt x="38" y="57"/>
                    <a:pt x="39" y="54"/>
                  </a:cubicBezTo>
                  <a:cubicBezTo>
                    <a:pt x="39" y="53"/>
                    <a:pt x="39" y="53"/>
                    <a:pt x="39" y="52"/>
                  </a:cubicBezTo>
                  <a:cubicBezTo>
                    <a:pt x="39" y="48"/>
                    <a:pt x="39" y="48"/>
                    <a:pt x="39" y="48"/>
                  </a:cubicBezTo>
                  <a:cubicBezTo>
                    <a:pt x="39" y="47"/>
                    <a:pt x="38" y="46"/>
                    <a:pt x="38" y="45"/>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2688" tIns="21344" rIns="42688" bIns="21344" numCol="1" anchor="t" anchorCtr="0" compatLnSpc="1">
              <a:prstTxWarp prst="textNoShape">
                <a:avLst/>
              </a:prstTxWarp>
            </a:bodyPr>
            <a:lstStyle/>
            <a:p>
              <a:endParaRPr lang="en-US" sz="840" dirty="0"/>
            </a:p>
          </p:txBody>
        </p:sp>
      </p:grpSp>
      <p:sp>
        <p:nvSpPr>
          <p:cNvPr id="32" name="Tijdelijke aanduiding voor inhoud 1"/>
          <p:cNvSpPr txBox="1">
            <a:spLocks/>
          </p:cNvSpPr>
          <p:nvPr/>
        </p:nvSpPr>
        <p:spPr>
          <a:xfrm>
            <a:off x="1484945" y="5353866"/>
            <a:ext cx="4881349" cy="544591"/>
          </a:xfrm>
          <a:prstGeom prst="rect">
            <a:avLst/>
          </a:prstGeom>
        </p:spPr>
        <p:txBody>
          <a:bodyPr numCol="1" anchor="ctr">
            <a:normAutofit/>
          </a:bodyPr>
          <a:lstStyle>
            <a:lvl1pPr marL="316800" indent="-316800" algn="l" defTabSz="914400" rtl="0" eaLnBrk="1" latinLnBrk="0" hangingPunct="1">
              <a:lnSpc>
                <a:spcPct val="90000"/>
              </a:lnSpc>
              <a:spcBef>
                <a:spcPts val="1200"/>
              </a:spcBef>
              <a:buClr>
                <a:schemeClr val="tx2"/>
              </a:buClr>
              <a:buSzPct val="80000"/>
              <a:buFont typeface="Verdana" panose="020B0604030504040204" pitchFamily="34" charset="0"/>
              <a:buChar char="›"/>
              <a:defRPr sz="2400" kern="1200">
                <a:solidFill>
                  <a:schemeClr val="tx1"/>
                </a:solidFill>
                <a:latin typeface="+mn-lt"/>
                <a:ea typeface="+mn-ea"/>
                <a:cs typeface="+mn-cs"/>
              </a:defRPr>
            </a:lvl1pPr>
            <a:lvl2pPr marL="630000" indent="-316800" algn="l" defTabSz="914400" rtl="0" eaLnBrk="1" latinLnBrk="0" hangingPunct="1">
              <a:lnSpc>
                <a:spcPct val="90000"/>
              </a:lnSpc>
              <a:spcBef>
                <a:spcPts val="1000"/>
              </a:spcBef>
              <a:buClr>
                <a:schemeClr val="tx2"/>
              </a:buClr>
              <a:buFont typeface="Verdana" panose="020B0604030504040204" pitchFamily="34" charset="0"/>
              <a:buChar char="–"/>
              <a:defRPr sz="2000" kern="1200">
                <a:solidFill>
                  <a:schemeClr val="tx1"/>
                </a:solidFill>
                <a:latin typeface="+mn-lt"/>
                <a:ea typeface="+mn-ea"/>
                <a:cs typeface="+mn-cs"/>
              </a:defRPr>
            </a:lvl2pPr>
            <a:lvl3pPr marL="946800" indent="-316800" algn="l" defTabSz="914400" rtl="0" eaLnBrk="1" latinLnBrk="0" hangingPunct="1">
              <a:lnSpc>
                <a:spcPct val="90000"/>
              </a:lnSpc>
              <a:spcBef>
                <a:spcPts val="800"/>
              </a:spcBef>
              <a:buClr>
                <a:schemeClr val="tx2"/>
              </a:buClr>
              <a:buFont typeface="Wingdings" panose="05000000000000000000" pitchFamily="2" charset="2"/>
              <a:buChar char="§"/>
              <a:defRPr sz="1800" kern="1200">
                <a:solidFill>
                  <a:schemeClr val="tx1"/>
                </a:solidFill>
                <a:latin typeface="+mn-lt"/>
                <a:ea typeface="+mn-ea"/>
                <a:cs typeface="+mn-cs"/>
              </a:defRPr>
            </a:lvl3pPr>
            <a:lvl4pPr marL="1260000" indent="-316800" algn="l" defTabSz="914400" rtl="0" eaLnBrk="1" latinLnBrk="0" hangingPunct="1">
              <a:lnSpc>
                <a:spcPct val="9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4pPr>
            <a:lvl5pPr marL="1576800" indent="-316800" algn="l" defTabSz="914400" rtl="0" eaLnBrk="1" latinLnBrk="0" hangingPunct="1">
              <a:lnSpc>
                <a:spcPct val="90000"/>
              </a:lnSpc>
              <a:spcBef>
                <a:spcPts val="600"/>
              </a:spcBef>
              <a:buFont typeface="Verdana" panose="020B0604030504040204" pitchFamily="34" charset="0"/>
              <a:buChar char="–"/>
              <a:defRPr sz="1600" kern="1200">
                <a:solidFill>
                  <a:schemeClr val="tx2"/>
                </a:solidFill>
                <a:latin typeface="+mn-lt"/>
                <a:ea typeface="+mn-ea"/>
                <a:cs typeface="+mn-cs"/>
              </a:defRPr>
            </a:lvl5pPr>
            <a:lvl6pPr marL="1890000" indent="-316800" algn="l" defTabSz="914400" rtl="0" eaLnBrk="1" latinLnBrk="0" hangingPunct="1">
              <a:lnSpc>
                <a:spcPct val="90000"/>
              </a:lnSpc>
              <a:spcBef>
                <a:spcPts val="600"/>
              </a:spcBef>
              <a:buFont typeface="Arial" panose="020B0604020202020204" pitchFamily="34" charset="0"/>
              <a:buChar char="•"/>
              <a:defRPr sz="1400" kern="1200">
                <a:solidFill>
                  <a:schemeClr val="tx1">
                    <a:lumMod val="50000"/>
                    <a:lumOff val="50000"/>
                  </a:schemeClr>
                </a:solidFill>
                <a:latin typeface="+mn-lt"/>
                <a:ea typeface="+mn-ea"/>
                <a:cs typeface="+mn-cs"/>
              </a:defRPr>
            </a:lvl6pPr>
            <a:lvl7pPr marL="72000" indent="-72000" algn="l" defTabSz="914400" rtl="0" eaLnBrk="1" latinLnBrk="0" hangingPunct="1">
              <a:lnSpc>
                <a:spcPct val="90000"/>
              </a:lnSpc>
              <a:spcBef>
                <a:spcPts val="600"/>
              </a:spcBef>
              <a:buSzPct val="25000"/>
              <a:buFont typeface="Verdana" panose="020B0604030504040204" pitchFamily="34" charset="0"/>
              <a:buChar char=" "/>
              <a:defRPr sz="1200" b="1" i="0" kern="1200">
                <a:solidFill>
                  <a:schemeClr val="tx2"/>
                </a:solidFill>
                <a:latin typeface="+mn-lt"/>
                <a:ea typeface="+mn-ea"/>
                <a:cs typeface="+mn-cs"/>
              </a:defRPr>
            </a:lvl7pPr>
            <a:lvl8pPr marL="72000" indent="-72000" algn="l" defTabSz="914400" rtl="0" eaLnBrk="1" latinLnBrk="0" hangingPunct="1">
              <a:lnSpc>
                <a:spcPct val="90000"/>
              </a:lnSpc>
              <a:spcBef>
                <a:spcPts val="600"/>
              </a:spcBef>
              <a:buSzPct val="25000"/>
              <a:buFont typeface="Verdana" panose="020B0604030504040204" pitchFamily="34" charset="0"/>
              <a:buChar char=" "/>
              <a:defRPr sz="1200" i="0" kern="1200">
                <a:solidFill>
                  <a:schemeClr val="tx1">
                    <a:lumMod val="65000"/>
                    <a:lumOff val="35000"/>
                  </a:schemeClr>
                </a:solidFill>
                <a:latin typeface="+mn-lt"/>
                <a:ea typeface="+mn-ea"/>
                <a:cs typeface="+mn-cs"/>
              </a:defRPr>
            </a:lvl8pPr>
            <a:lvl9pPr marL="216000" indent="-144000" algn="l" defTabSz="914400" rtl="0" eaLnBrk="1" latinLnBrk="0" hangingPunct="1">
              <a:lnSpc>
                <a:spcPct val="90000"/>
              </a:lnSpc>
              <a:spcBef>
                <a:spcPts val="600"/>
              </a:spcBef>
              <a:buClr>
                <a:schemeClr val="tx2"/>
              </a:buClr>
              <a:buFont typeface="Verdana" panose="020B0604030504040204" pitchFamily="34" charset="0"/>
              <a:buChar char="–"/>
              <a:defRPr sz="1200" i="0" kern="1200">
                <a:solidFill>
                  <a:schemeClr val="tx1">
                    <a:lumMod val="65000"/>
                    <a:lumOff val="35000"/>
                  </a:schemeClr>
                </a:solidFill>
                <a:latin typeface="+mn-lt"/>
                <a:ea typeface="+mn-ea"/>
                <a:cs typeface="+mn-cs"/>
              </a:defRPr>
            </a:lvl9pPr>
          </a:lstStyle>
          <a:p>
            <a:pPr marL="0" indent="0">
              <a:buClr>
                <a:schemeClr val="bg1"/>
              </a:buClr>
              <a:buNone/>
            </a:pPr>
            <a:r>
              <a:rPr lang="nl-NL" sz="1800" b="1" dirty="0">
                <a:solidFill>
                  <a:schemeClr val="tx2"/>
                </a:solidFill>
              </a:rPr>
              <a:t>Wat is het Portaal voor Advocaten?</a:t>
            </a:r>
          </a:p>
        </p:txBody>
      </p:sp>
      <p:sp>
        <p:nvSpPr>
          <p:cNvPr id="33" name="Tijdelijke aanduiding voor inhoud 1"/>
          <p:cNvSpPr txBox="1">
            <a:spLocks/>
          </p:cNvSpPr>
          <p:nvPr/>
        </p:nvSpPr>
        <p:spPr>
          <a:xfrm>
            <a:off x="1484944" y="2952446"/>
            <a:ext cx="4881349" cy="544591"/>
          </a:xfrm>
          <a:prstGeom prst="rect">
            <a:avLst/>
          </a:prstGeom>
        </p:spPr>
        <p:txBody>
          <a:bodyPr numCol="1" anchor="ctr">
            <a:normAutofit/>
          </a:bodyPr>
          <a:lstStyle>
            <a:lvl1pPr marL="316800" indent="-316800" algn="l" defTabSz="914400" rtl="0" eaLnBrk="1" latinLnBrk="0" hangingPunct="1">
              <a:lnSpc>
                <a:spcPct val="90000"/>
              </a:lnSpc>
              <a:spcBef>
                <a:spcPts val="1200"/>
              </a:spcBef>
              <a:buClr>
                <a:schemeClr val="tx2"/>
              </a:buClr>
              <a:buSzPct val="80000"/>
              <a:buFont typeface="Verdana" panose="020B0604030504040204" pitchFamily="34" charset="0"/>
              <a:buChar char="›"/>
              <a:defRPr sz="2400" kern="1200">
                <a:solidFill>
                  <a:schemeClr val="tx1"/>
                </a:solidFill>
                <a:latin typeface="+mn-lt"/>
                <a:ea typeface="+mn-ea"/>
                <a:cs typeface="+mn-cs"/>
              </a:defRPr>
            </a:lvl1pPr>
            <a:lvl2pPr marL="630000" indent="-316800" algn="l" defTabSz="914400" rtl="0" eaLnBrk="1" latinLnBrk="0" hangingPunct="1">
              <a:lnSpc>
                <a:spcPct val="90000"/>
              </a:lnSpc>
              <a:spcBef>
                <a:spcPts val="1000"/>
              </a:spcBef>
              <a:buClr>
                <a:schemeClr val="tx2"/>
              </a:buClr>
              <a:buFont typeface="Verdana" panose="020B0604030504040204" pitchFamily="34" charset="0"/>
              <a:buChar char="–"/>
              <a:defRPr sz="2000" kern="1200">
                <a:solidFill>
                  <a:schemeClr val="tx1"/>
                </a:solidFill>
                <a:latin typeface="+mn-lt"/>
                <a:ea typeface="+mn-ea"/>
                <a:cs typeface="+mn-cs"/>
              </a:defRPr>
            </a:lvl2pPr>
            <a:lvl3pPr marL="946800" indent="-316800" algn="l" defTabSz="914400" rtl="0" eaLnBrk="1" latinLnBrk="0" hangingPunct="1">
              <a:lnSpc>
                <a:spcPct val="90000"/>
              </a:lnSpc>
              <a:spcBef>
                <a:spcPts val="800"/>
              </a:spcBef>
              <a:buClr>
                <a:schemeClr val="tx2"/>
              </a:buClr>
              <a:buFont typeface="Wingdings" panose="05000000000000000000" pitchFamily="2" charset="2"/>
              <a:buChar char="§"/>
              <a:defRPr sz="1800" kern="1200">
                <a:solidFill>
                  <a:schemeClr val="tx1"/>
                </a:solidFill>
                <a:latin typeface="+mn-lt"/>
                <a:ea typeface="+mn-ea"/>
                <a:cs typeface="+mn-cs"/>
              </a:defRPr>
            </a:lvl3pPr>
            <a:lvl4pPr marL="1260000" indent="-316800" algn="l" defTabSz="914400" rtl="0" eaLnBrk="1" latinLnBrk="0" hangingPunct="1">
              <a:lnSpc>
                <a:spcPct val="9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4pPr>
            <a:lvl5pPr marL="1576800" indent="-316800" algn="l" defTabSz="914400" rtl="0" eaLnBrk="1" latinLnBrk="0" hangingPunct="1">
              <a:lnSpc>
                <a:spcPct val="90000"/>
              </a:lnSpc>
              <a:spcBef>
                <a:spcPts val="600"/>
              </a:spcBef>
              <a:buFont typeface="Verdana" panose="020B0604030504040204" pitchFamily="34" charset="0"/>
              <a:buChar char="–"/>
              <a:defRPr sz="1600" kern="1200">
                <a:solidFill>
                  <a:schemeClr val="tx2"/>
                </a:solidFill>
                <a:latin typeface="+mn-lt"/>
                <a:ea typeface="+mn-ea"/>
                <a:cs typeface="+mn-cs"/>
              </a:defRPr>
            </a:lvl5pPr>
            <a:lvl6pPr marL="1890000" indent="-316800" algn="l" defTabSz="914400" rtl="0" eaLnBrk="1" latinLnBrk="0" hangingPunct="1">
              <a:lnSpc>
                <a:spcPct val="90000"/>
              </a:lnSpc>
              <a:spcBef>
                <a:spcPts val="600"/>
              </a:spcBef>
              <a:buFont typeface="Arial" panose="020B0604020202020204" pitchFamily="34" charset="0"/>
              <a:buChar char="•"/>
              <a:defRPr sz="1400" kern="1200">
                <a:solidFill>
                  <a:schemeClr val="tx1">
                    <a:lumMod val="50000"/>
                    <a:lumOff val="50000"/>
                  </a:schemeClr>
                </a:solidFill>
                <a:latin typeface="+mn-lt"/>
                <a:ea typeface="+mn-ea"/>
                <a:cs typeface="+mn-cs"/>
              </a:defRPr>
            </a:lvl6pPr>
            <a:lvl7pPr marL="72000" indent="-72000" algn="l" defTabSz="914400" rtl="0" eaLnBrk="1" latinLnBrk="0" hangingPunct="1">
              <a:lnSpc>
                <a:spcPct val="90000"/>
              </a:lnSpc>
              <a:spcBef>
                <a:spcPts val="600"/>
              </a:spcBef>
              <a:buSzPct val="25000"/>
              <a:buFont typeface="Verdana" panose="020B0604030504040204" pitchFamily="34" charset="0"/>
              <a:buChar char=" "/>
              <a:defRPr sz="1200" b="1" i="0" kern="1200">
                <a:solidFill>
                  <a:schemeClr val="tx2"/>
                </a:solidFill>
                <a:latin typeface="+mn-lt"/>
                <a:ea typeface="+mn-ea"/>
                <a:cs typeface="+mn-cs"/>
              </a:defRPr>
            </a:lvl7pPr>
            <a:lvl8pPr marL="72000" indent="-72000" algn="l" defTabSz="914400" rtl="0" eaLnBrk="1" latinLnBrk="0" hangingPunct="1">
              <a:lnSpc>
                <a:spcPct val="90000"/>
              </a:lnSpc>
              <a:spcBef>
                <a:spcPts val="600"/>
              </a:spcBef>
              <a:buSzPct val="25000"/>
              <a:buFont typeface="Verdana" panose="020B0604030504040204" pitchFamily="34" charset="0"/>
              <a:buChar char=" "/>
              <a:defRPr sz="1200" i="0" kern="1200">
                <a:solidFill>
                  <a:schemeClr val="tx1">
                    <a:lumMod val="65000"/>
                    <a:lumOff val="35000"/>
                  </a:schemeClr>
                </a:solidFill>
                <a:latin typeface="+mn-lt"/>
                <a:ea typeface="+mn-ea"/>
                <a:cs typeface="+mn-cs"/>
              </a:defRPr>
            </a:lvl8pPr>
            <a:lvl9pPr marL="216000" indent="-144000" algn="l" defTabSz="914400" rtl="0" eaLnBrk="1" latinLnBrk="0" hangingPunct="1">
              <a:lnSpc>
                <a:spcPct val="90000"/>
              </a:lnSpc>
              <a:spcBef>
                <a:spcPts val="600"/>
              </a:spcBef>
              <a:buClr>
                <a:schemeClr val="tx2"/>
              </a:buClr>
              <a:buFont typeface="Verdana" panose="020B0604030504040204" pitchFamily="34" charset="0"/>
              <a:buChar char="–"/>
              <a:defRPr sz="1200" i="0" kern="1200">
                <a:solidFill>
                  <a:schemeClr val="tx1">
                    <a:lumMod val="65000"/>
                    <a:lumOff val="35000"/>
                  </a:schemeClr>
                </a:solidFill>
                <a:latin typeface="+mn-lt"/>
                <a:ea typeface="+mn-ea"/>
                <a:cs typeface="+mn-cs"/>
              </a:defRPr>
            </a:lvl9pPr>
          </a:lstStyle>
          <a:p>
            <a:pPr marL="0" indent="0">
              <a:buClr>
                <a:schemeClr val="bg1"/>
              </a:buClr>
              <a:buNone/>
            </a:pPr>
            <a:r>
              <a:rPr lang="nl-NL" sz="1800" b="1" dirty="0">
                <a:solidFill>
                  <a:schemeClr val="tx2"/>
                </a:solidFill>
              </a:rPr>
              <a:t>Waarom een digitaal portaal?</a:t>
            </a:r>
          </a:p>
        </p:txBody>
      </p:sp>
      <p:sp>
        <p:nvSpPr>
          <p:cNvPr id="34" name="Tijdelijke aanduiding voor inhoud 1"/>
          <p:cNvSpPr txBox="1">
            <a:spLocks/>
          </p:cNvSpPr>
          <p:nvPr/>
        </p:nvSpPr>
        <p:spPr>
          <a:xfrm>
            <a:off x="1484943" y="8072674"/>
            <a:ext cx="4881349" cy="544591"/>
          </a:xfrm>
          <a:prstGeom prst="rect">
            <a:avLst/>
          </a:prstGeom>
        </p:spPr>
        <p:txBody>
          <a:bodyPr numCol="1" anchor="ctr">
            <a:normAutofit/>
          </a:bodyPr>
          <a:lstStyle>
            <a:lvl1pPr marL="316800" indent="-316800" algn="l" defTabSz="914400" rtl="0" eaLnBrk="1" latinLnBrk="0" hangingPunct="1">
              <a:lnSpc>
                <a:spcPct val="90000"/>
              </a:lnSpc>
              <a:spcBef>
                <a:spcPts val="1200"/>
              </a:spcBef>
              <a:buClr>
                <a:schemeClr val="tx2"/>
              </a:buClr>
              <a:buSzPct val="80000"/>
              <a:buFont typeface="Verdana" panose="020B0604030504040204" pitchFamily="34" charset="0"/>
              <a:buChar char="›"/>
              <a:defRPr sz="2400" kern="1200">
                <a:solidFill>
                  <a:schemeClr val="tx1"/>
                </a:solidFill>
                <a:latin typeface="+mn-lt"/>
                <a:ea typeface="+mn-ea"/>
                <a:cs typeface="+mn-cs"/>
              </a:defRPr>
            </a:lvl1pPr>
            <a:lvl2pPr marL="630000" indent="-316800" algn="l" defTabSz="914400" rtl="0" eaLnBrk="1" latinLnBrk="0" hangingPunct="1">
              <a:lnSpc>
                <a:spcPct val="90000"/>
              </a:lnSpc>
              <a:spcBef>
                <a:spcPts val="1000"/>
              </a:spcBef>
              <a:buClr>
                <a:schemeClr val="tx2"/>
              </a:buClr>
              <a:buFont typeface="Verdana" panose="020B0604030504040204" pitchFamily="34" charset="0"/>
              <a:buChar char="–"/>
              <a:defRPr sz="2000" kern="1200">
                <a:solidFill>
                  <a:schemeClr val="tx1"/>
                </a:solidFill>
                <a:latin typeface="+mn-lt"/>
                <a:ea typeface="+mn-ea"/>
                <a:cs typeface="+mn-cs"/>
              </a:defRPr>
            </a:lvl2pPr>
            <a:lvl3pPr marL="946800" indent="-316800" algn="l" defTabSz="914400" rtl="0" eaLnBrk="1" latinLnBrk="0" hangingPunct="1">
              <a:lnSpc>
                <a:spcPct val="90000"/>
              </a:lnSpc>
              <a:spcBef>
                <a:spcPts val="800"/>
              </a:spcBef>
              <a:buClr>
                <a:schemeClr val="tx2"/>
              </a:buClr>
              <a:buFont typeface="Wingdings" panose="05000000000000000000" pitchFamily="2" charset="2"/>
              <a:buChar char="§"/>
              <a:defRPr sz="1800" kern="1200">
                <a:solidFill>
                  <a:schemeClr val="tx1"/>
                </a:solidFill>
                <a:latin typeface="+mn-lt"/>
                <a:ea typeface="+mn-ea"/>
                <a:cs typeface="+mn-cs"/>
              </a:defRPr>
            </a:lvl3pPr>
            <a:lvl4pPr marL="1260000" indent="-316800" algn="l" defTabSz="914400" rtl="0" eaLnBrk="1" latinLnBrk="0" hangingPunct="1">
              <a:lnSpc>
                <a:spcPct val="9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4pPr>
            <a:lvl5pPr marL="1576800" indent="-316800" algn="l" defTabSz="914400" rtl="0" eaLnBrk="1" latinLnBrk="0" hangingPunct="1">
              <a:lnSpc>
                <a:spcPct val="90000"/>
              </a:lnSpc>
              <a:spcBef>
                <a:spcPts val="600"/>
              </a:spcBef>
              <a:buFont typeface="Verdana" panose="020B0604030504040204" pitchFamily="34" charset="0"/>
              <a:buChar char="–"/>
              <a:defRPr sz="1600" kern="1200">
                <a:solidFill>
                  <a:schemeClr val="tx2"/>
                </a:solidFill>
                <a:latin typeface="+mn-lt"/>
                <a:ea typeface="+mn-ea"/>
                <a:cs typeface="+mn-cs"/>
              </a:defRPr>
            </a:lvl5pPr>
            <a:lvl6pPr marL="1890000" indent="-316800" algn="l" defTabSz="914400" rtl="0" eaLnBrk="1" latinLnBrk="0" hangingPunct="1">
              <a:lnSpc>
                <a:spcPct val="90000"/>
              </a:lnSpc>
              <a:spcBef>
                <a:spcPts val="600"/>
              </a:spcBef>
              <a:buFont typeface="Arial" panose="020B0604020202020204" pitchFamily="34" charset="0"/>
              <a:buChar char="•"/>
              <a:defRPr sz="1400" kern="1200">
                <a:solidFill>
                  <a:schemeClr val="tx1">
                    <a:lumMod val="50000"/>
                    <a:lumOff val="50000"/>
                  </a:schemeClr>
                </a:solidFill>
                <a:latin typeface="+mn-lt"/>
                <a:ea typeface="+mn-ea"/>
                <a:cs typeface="+mn-cs"/>
              </a:defRPr>
            </a:lvl6pPr>
            <a:lvl7pPr marL="72000" indent="-72000" algn="l" defTabSz="914400" rtl="0" eaLnBrk="1" latinLnBrk="0" hangingPunct="1">
              <a:lnSpc>
                <a:spcPct val="90000"/>
              </a:lnSpc>
              <a:spcBef>
                <a:spcPts val="600"/>
              </a:spcBef>
              <a:buSzPct val="25000"/>
              <a:buFont typeface="Verdana" panose="020B0604030504040204" pitchFamily="34" charset="0"/>
              <a:buChar char=" "/>
              <a:defRPr sz="1200" b="1" i="0" kern="1200">
                <a:solidFill>
                  <a:schemeClr val="tx2"/>
                </a:solidFill>
                <a:latin typeface="+mn-lt"/>
                <a:ea typeface="+mn-ea"/>
                <a:cs typeface="+mn-cs"/>
              </a:defRPr>
            </a:lvl7pPr>
            <a:lvl8pPr marL="72000" indent="-72000" algn="l" defTabSz="914400" rtl="0" eaLnBrk="1" latinLnBrk="0" hangingPunct="1">
              <a:lnSpc>
                <a:spcPct val="90000"/>
              </a:lnSpc>
              <a:spcBef>
                <a:spcPts val="600"/>
              </a:spcBef>
              <a:buSzPct val="25000"/>
              <a:buFont typeface="Verdana" panose="020B0604030504040204" pitchFamily="34" charset="0"/>
              <a:buChar char=" "/>
              <a:defRPr sz="1200" i="0" kern="1200">
                <a:solidFill>
                  <a:schemeClr val="tx1">
                    <a:lumMod val="65000"/>
                    <a:lumOff val="35000"/>
                  </a:schemeClr>
                </a:solidFill>
                <a:latin typeface="+mn-lt"/>
                <a:ea typeface="+mn-ea"/>
                <a:cs typeface="+mn-cs"/>
              </a:defRPr>
            </a:lvl8pPr>
            <a:lvl9pPr marL="216000" indent="-144000" algn="l" defTabSz="914400" rtl="0" eaLnBrk="1" latinLnBrk="0" hangingPunct="1">
              <a:lnSpc>
                <a:spcPct val="90000"/>
              </a:lnSpc>
              <a:spcBef>
                <a:spcPts val="600"/>
              </a:spcBef>
              <a:buClr>
                <a:schemeClr val="tx2"/>
              </a:buClr>
              <a:buFont typeface="Verdana" panose="020B0604030504040204" pitchFamily="34" charset="0"/>
              <a:buChar char="–"/>
              <a:defRPr sz="1200" i="0" kern="1200">
                <a:solidFill>
                  <a:schemeClr val="tx1">
                    <a:lumMod val="65000"/>
                    <a:lumOff val="35000"/>
                  </a:schemeClr>
                </a:solidFill>
                <a:latin typeface="+mn-lt"/>
                <a:ea typeface="+mn-ea"/>
                <a:cs typeface="+mn-cs"/>
              </a:defRPr>
            </a:lvl9pPr>
          </a:lstStyle>
          <a:p>
            <a:pPr marL="0" indent="0">
              <a:buClr>
                <a:schemeClr val="bg1"/>
              </a:buClr>
              <a:buNone/>
            </a:pPr>
            <a:r>
              <a:rPr lang="nl-NL" sz="1800" b="1" dirty="0">
                <a:solidFill>
                  <a:schemeClr val="tx2"/>
                </a:solidFill>
              </a:rPr>
              <a:t>Voor wie is het portaal?</a:t>
            </a:r>
          </a:p>
        </p:txBody>
      </p:sp>
      <p:sp>
        <p:nvSpPr>
          <p:cNvPr id="35" name="Tijdelijke aanduiding voor inhoud 1"/>
          <p:cNvSpPr txBox="1">
            <a:spLocks/>
          </p:cNvSpPr>
          <p:nvPr/>
        </p:nvSpPr>
        <p:spPr>
          <a:xfrm>
            <a:off x="1484941" y="5834083"/>
            <a:ext cx="4881353" cy="1917191"/>
          </a:xfrm>
          <a:prstGeom prst="rect">
            <a:avLst/>
          </a:prstGeom>
        </p:spPr>
        <p:txBody>
          <a:bodyPr numCol="1" anchor="t">
            <a:noAutofit/>
          </a:bodyPr>
          <a:lstStyle>
            <a:lvl1pPr marL="316800" indent="-316800" algn="l" defTabSz="914400" rtl="0" eaLnBrk="1" latinLnBrk="0" hangingPunct="1">
              <a:lnSpc>
                <a:spcPct val="90000"/>
              </a:lnSpc>
              <a:spcBef>
                <a:spcPts val="1200"/>
              </a:spcBef>
              <a:buClr>
                <a:schemeClr val="tx2"/>
              </a:buClr>
              <a:buSzPct val="80000"/>
              <a:buFont typeface="Verdana" panose="020B0604030504040204" pitchFamily="34" charset="0"/>
              <a:buChar char="›"/>
              <a:defRPr sz="2400" kern="1200">
                <a:solidFill>
                  <a:schemeClr val="tx1"/>
                </a:solidFill>
                <a:latin typeface="+mn-lt"/>
                <a:ea typeface="+mn-ea"/>
                <a:cs typeface="+mn-cs"/>
              </a:defRPr>
            </a:lvl1pPr>
            <a:lvl2pPr marL="630000" indent="-316800" algn="l" defTabSz="914400" rtl="0" eaLnBrk="1" latinLnBrk="0" hangingPunct="1">
              <a:lnSpc>
                <a:spcPct val="90000"/>
              </a:lnSpc>
              <a:spcBef>
                <a:spcPts val="1000"/>
              </a:spcBef>
              <a:buClr>
                <a:schemeClr val="tx2"/>
              </a:buClr>
              <a:buFont typeface="Verdana" panose="020B0604030504040204" pitchFamily="34" charset="0"/>
              <a:buChar char="–"/>
              <a:defRPr sz="2000" kern="1200">
                <a:solidFill>
                  <a:schemeClr val="tx1"/>
                </a:solidFill>
                <a:latin typeface="+mn-lt"/>
                <a:ea typeface="+mn-ea"/>
                <a:cs typeface="+mn-cs"/>
              </a:defRPr>
            </a:lvl2pPr>
            <a:lvl3pPr marL="946800" indent="-316800" algn="l" defTabSz="914400" rtl="0" eaLnBrk="1" latinLnBrk="0" hangingPunct="1">
              <a:lnSpc>
                <a:spcPct val="90000"/>
              </a:lnSpc>
              <a:spcBef>
                <a:spcPts val="800"/>
              </a:spcBef>
              <a:buClr>
                <a:schemeClr val="tx2"/>
              </a:buClr>
              <a:buFont typeface="Wingdings" panose="05000000000000000000" pitchFamily="2" charset="2"/>
              <a:buChar char="§"/>
              <a:defRPr sz="1800" kern="1200">
                <a:solidFill>
                  <a:schemeClr val="tx1"/>
                </a:solidFill>
                <a:latin typeface="+mn-lt"/>
                <a:ea typeface="+mn-ea"/>
                <a:cs typeface="+mn-cs"/>
              </a:defRPr>
            </a:lvl3pPr>
            <a:lvl4pPr marL="1260000" indent="-316800" algn="l" defTabSz="914400" rtl="0" eaLnBrk="1" latinLnBrk="0" hangingPunct="1">
              <a:lnSpc>
                <a:spcPct val="9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4pPr>
            <a:lvl5pPr marL="1576800" indent="-316800" algn="l" defTabSz="914400" rtl="0" eaLnBrk="1" latinLnBrk="0" hangingPunct="1">
              <a:lnSpc>
                <a:spcPct val="90000"/>
              </a:lnSpc>
              <a:spcBef>
                <a:spcPts val="600"/>
              </a:spcBef>
              <a:buFont typeface="Verdana" panose="020B0604030504040204" pitchFamily="34" charset="0"/>
              <a:buChar char="–"/>
              <a:defRPr sz="1600" kern="1200">
                <a:solidFill>
                  <a:schemeClr val="tx2"/>
                </a:solidFill>
                <a:latin typeface="+mn-lt"/>
                <a:ea typeface="+mn-ea"/>
                <a:cs typeface="+mn-cs"/>
              </a:defRPr>
            </a:lvl5pPr>
            <a:lvl6pPr marL="1890000" indent="-316800" algn="l" defTabSz="914400" rtl="0" eaLnBrk="1" latinLnBrk="0" hangingPunct="1">
              <a:lnSpc>
                <a:spcPct val="90000"/>
              </a:lnSpc>
              <a:spcBef>
                <a:spcPts val="600"/>
              </a:spcBef>
              <a:buFont typeface="Arial" panose="020B0604020202020204" pitchFamily="34" charset="0"/>
              <a:buChar char="•"/>
              <a:defRPr sz="1400" kern="1200">
                <a:solidFill>
                  <a:schemeClr val="tx1">
                    <a:lumMod val="50000"/>
                    <a:lumOff val="50000"/>
                  </a:schemeClr>
                </a:solidFill>
                <a:latin typeface="+mn-lt"/>
                <a:ea typeface="+mn-ea"/>
                <a:cs typeface="+mn-cs"/>
              </a:defRPr>
            </a:lvl6pPr>
            <a:lvl7pPr marL="72000" indent="-72000" algn="l" defTabSz="914400" rtl="0" eaLnBrk="1" latinLnBrk="0" hangingPunct="1">
              <a:lnSpc>
                <a:spcPct val="90000"/>
              </a:lnSpc>
              <a:spcBef>
                <a:spcPts val="600"/>
              </a:spcBef>
              <a:buSzPct val="25000"/>
              <a:buFont typeface="Verdana" panose="020B0604030504040204" pitchFamily="34" charset="0"/>
              <a:buChar char=" "/>
              <a:defRPr sz="1200" b="1" i="0" kern="1200">
                <a:solidFill>
                  <a:schemeClr val="tx2"/>
                </a:solidFill>
                <a:latin typeface="+mn-lt"/>
                <a:ea typeface="+mn-ea"/>
                <a:cs typeface="+mn-cs"/>
              </a:defRPr>
            </a:lvl7pPr>
            <a:lvl8pPr marL="72000" indent="-72000" algn="l" defTabSz="914400" rtl="0" eaLnBrk="1" latinLnBrk="0" hangingPunct="1">
              <a:lnSpc>
                <a:spcPct val="90000"/>
              </a:lnSpc>
              <a:spcBef>
                <a:spcPts val="600"/>
              </a:spcBef>
              <a:buSzPct val="25000"/>
              <a:buFont typeface="Verdana" panose="020B0604030504040204" pitchFamily="34" charset="0"/>
              <a:buChar char=" "/>
              <a:defRPr sz="1200" i="0" kern="1200">
                <a:solidFill>
                  <a:schemeClr val="tx1">
                    <a:lumMod val="65000"/>
                    <a:lumOff val="35000"/>
                  </a:schemeClr>
                </a:solidFill>
                <a:latin typeface="+mn-lt"/>
                <a:ea typeface="+mn-ea"/>
                <a:cs typeface="+mn-cs"/>
              </a:defRPr>
            </a:lvl8pPr>
            <a:lvl9pPr marL="216000" indent="-144000" algn="l" defTabSz="914400" rtl="0" eaLnBrk="1" latinLnBrk="0" hangingPunct="1">
              <a:lnSpc>
                <a:spcPct val="90000"/>
              </a:lnSpc>
              <a:spcBef>
                <a:spcPts val="600"/>
              </a:spcBef>
              <a:buClr>
                <a:schemeClr val="tx2"/>
              </a:buClr>
              <a:buFont typeface="Verdana" panose="020B0604030504040204" pitchFamily="34" charset="0"/>
              <a:buChar char="–"/>
              <a:defRPr sz="1200" i="0" kern="1200">
                <a:solidFill>
                  <a:schemeClr val="tx1">
                    <a:lumMod val="65000"/>
                    <a:lumOff val="35000"/>
                  </a:schemeClr>
                </a:solidFill>
                <a:latin typeface="+mn-lt"/>
                <a:ea typeface="+mn-ea"/>
                <a:cs typeface="+mn-cs"/>
              </a:defRPr>
            </a:lvl9pPr>
          </a:lstStyle>
          <a:p>
            <a:pPr marL="0" indent="0">
              <a:buClr>
                <a:schemeClr val="bg1"/>
              </a:buClr>
              <a:buNone/>
            </a:pPr>
            <a:r>
              <a:rPr lang="nl-NL" sz="1400" dirty="0"/>
              <a:t>Het portaal is een digitale omgeving waarin u toegang heeft tot lopende asielzaken van uw cliënten. In het portaal kunt u correcties &amp; aanvullingen, zienswijzen en aanvullende stukken delen met de IND. U ontvangt in het portaal ook dossierstukken die de</a:t>
            </a:r>
            <a:r>
              <a:rPr lang="nl-NL" sz="1400" dirty="0">
                <a:solidFill>
                  <a:srgbClr val="FF0000"/>
                </a:solidFill>
              </a:rPr>
              <a:t> </a:t>
            </a:r>
            <a:r>
              <a:rPr lang="nl-NL" sz="1400" dirty="0"/>
              <a:t>IND met u deelt, zoals gehoorrapporten en beschikkingen. In het portaal kunt u verder de gegevens van de cliënt en de status van de zaak inzien.</a:t>
            </a:r>
          </a:p>
        </p:txBody>
      </p:sp>
      <p:sp>
        <p:nvSpPr>
          <p:cNvPr id="36" name="Tijdelijke aanduiding voor inhoud 1"/>
          <p:cNvSpPr txBox="1">
            <a:spLocks/>
          </p:cNvSpPr>
          <p:nvPr/>
        </p:nvSpPr>
        <p:spPr>
          <a:xfrm>
            <a:off x="1484945" y="3461671"/>
            <a:ext cx="5039679" cy="1590105"/>
          </a:xfrm>
          <a:prstGeom prst="rect">
            <a:avLst/>
          </a:prstGeom>
        </p:spPr>
        <p:txBody>
          <a:bodyPr numCol="1" anchor="t">
            <a:noAutofit/>
          </a:bodyPr>
          <a:lstStyle>
            <a:lvl1pPr marL="316800" indent="-316800" algn="l" defTabSz="914400" rtl="0" eaLnBrk="1" latinLnBrk="0" hangingPunct="1">
              <a:lnSpc>
                <a:spcPct val="90000"/>
              </a:lnSpc>
              <a:spcBef>
                <a:spcPts val="1200"/>
              </a:spcBef>
              <a:buClr>
                <a:schemeClr val="tx2"/>
              </a:buClr>
              <a:buSzPct val="80000"/>
              <a:buFont typeface="Verdana" panose="020B0604030504040204" pitchFamily="34" charset="0"/>
              <a:buChar char="›"/>
              <a:defRPr sz="2400" kern="1200">
                <a:solidFill>
                  <a:schemeClr val="tx1"/>
                </a:solidFill>
                <a:latin typeface="+mn-lt"/>
                <a:ea typeface="+mn-ea"/>
                <a:cs typeface="+mn-cs"/>
              </a:defRPr>
            </a:lvl1pPr>
            <a:lvl2pPr marL="630000" indent="-316800" algn="l" defTabSz="914400" rtl="0" eaLnBrk="1" latinLnBrk="0" hangingPunct="1">
              <a:lnSpc>
                <a:spcPct val="90000"/>
              </a:lnSpc>
              <a:spcBef>
                <a:spcPts val="1000"/>
              </a:spcBef>
              <a:buClr>
                <a:schemeClr val="tx2"/>
              </a:buClr>
              <a:buFont typeface="Verdana" panose="020B0604030504040204" pitchFamily="34" charset="0"/>
              <a:buChar char="–"/>
              <a:defRPr sz="2000" kern="1200">
                <a:solidFill>
                  <a:schemeClr val="tx1"/>
                </a:solidFill>
                <a:latin typeface="+mn-lt"/>
                <a:ea typeface="+mn-ea"/>
                <a:cs typeface="+mn-cs"/>
              </a:defRPr>
            </a:lvl2pPr>
            <a:lvl3pPr marL="946800" indent="-316800" algn="l" defTabSz="914400" rtl="0" eaLnBrk="1" latinLnBrk="0" hangingPunct="1">
              <a:lnSpc>
                <a:spcPct val="90000"/>
              </a:lnSpc>
              <a:spcBef>
                <a:spcPts val="800"/>
              </a:spcBef>
              <a:buClr>
                <a:schemeClr val="tx2"/>
              </a:buClr>
              <a:buFont typeface="Wingdings" panose="05000000000000000000" pitchFamily="2" charset="2"/>
              <a:buChar char="§"/>
              <a:defRPr sz="1800" kern="1200">
                <a:solidFill>
                  <a:schemeClr val="tx1"/>
                </a:solidFill>
                <a:latin typeface="+mn-lt"/>
                <a:ea typeface="+mn-ea"/>
                <a:cs typeface="+mn-cs"/>
              </a:defRPr>
            </a:lvl3pPr>
            <a:lvl4pPr marL="1260000" indent="-316800" algn="l" defTabSz="914400" rtl="0" eaLnBrk="1" latinLnBrk="0" hangingPunct="1">
              <a:lnSpc>
                <a:spcPct val="9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4pPr>
            <a:lvl5pPr marL="1576800" indent="-316800" algn="l" defTabSz="914400" rtl="0" eaLnBrk="1" latinLnBrk="0" hangingPunct="1">
              <a:lnSpc>
                <a:spcPct val="90000"/>
              </a:lnSpc>
              <a:spcBef>
                <a:spcPts val="600"/>
              </a:spcBef>
              <a:buFont typeface="Verdana" panose="020B0604030504040204" pitchFamily="34" charset="0"/>
              <a:buChar char="–"/>
              <a:defRPr sz="1600" kern="1200">
                <a:solidFill>
                  <a:schemeClr val="tx2"/>
                </a:solidFill>
                <a:latin typeface="+mn-lt"/>
                <a:ea typeface="+mn-ea"/>
                <a:cs typeface="+mn-cs"/>
              </a:defRPr>
            </a:lvl5pPr>
            <a:lvl6pPr marL="1890000" indent="-316800" algn="l" defTabSz="914400" rtl="0" eaLnBrk="1" latinLnBrk="0" hangingPunct="1">
              <a:lnSpc>
                <a:spcPct val="90000"/>
              </a:lnSpc>
              <a:spcBef>
                <a:spcPts val="600"/>
              </a:spcBef>
              <a:buFont typeface="Arial" panose="020B0604020202020204" pitchFamily="34" charset="0"/>
              <a:buChar char="•"/>
              <a:defRPr sz="1400" kern="1200">
                <a:solidFill>
                  <a:schemeClr val="tx1">
                    <a:lumMod val="50000"/>
                    <a:lumOff val="50000"/>
                  </a:schemeClr>
                </a:solidFill>
                <a:latin typeface="+mn-lt"/>
                <a:ea typeface="+mn-ea"/>
                <a:cs typeface="+mn-cs"/>
              </a:defRPr>
            </a:lvl6pPr>
            <a:lvl7pPr marL="72000" indent="-72000" algn="l" defTabSz="914400" rtl="0" eaLnBrk="1" latinLnBrk="0" hangingPunct="1">
              <a:lnSpc>
                <a:spcPct val="90000"/>
              </a:lnSpc>
              <a:spcBef>
                <a:spcPts val="600"/>
              </a:spcBef>
              <a:buSzPct val="25000"/>
              <a:buFont typeface="Verdana" panose="020B0604030504040204" pitchFamily="34" charset="0"/>
              <a:buChar char=" "/>
              <a:defRPr sz="1200" b="1" i="0" kern="1200">
                <a:solidFill>
                  <a:schemeClr val="tx2"/>
                </a:solidFill>
                <a:latin typeface="+mn-lt"/>
                <a:ea typeface="+mn-ea"/>
                <a:cs typeface="+mn-cs"/>
              </a:defRPr>
            </a:lvl7pPr>
            <a:lvl8pPr marL="72000" indent="-72000" algn="l" defTabSz="914400" rtl="0" eaLnBrk="1" latinLnBrk="0" hangingPunct="1">
              <a:lnSpc>
                <a:spcPct val="90000"/>
              </a:lnSpc>
              <a:spcBef>
                <a:spcPts val="600"/>
              </a:spcBef>
              <a:buSzPct val="25000"/>
              <a:buFont typeface="Verdana" panose="020B0604030504040204" pitchFamily="34" charset="0"/>
              <a:buChar char=" "/>
              <a:defRPr sz="1200" i="0" kern="1200">
                <a:solidFill>
                  <a:schemeClr val="tx1">
                    <a:lumMod val="65000"/>
                    <a:lumOff val="35000"/>
                  </a:schemeClr>
                </a:solidFill>
                <a:latin typeface="+mn-lt"/>
                <a:ea typeface="+mn-ea"/>
                <a:cs typeface="+mn-cs"/>
              </a:defRPr>
            </a:lvl8pPr>
            <a:lvl9pPr marL="216000" indent="-144000" algn="l" defTabSz="914400" rtl="0" eaLnBrk="1" latinLnBrk="0" hangingPunct="1">
              <a:lnSpc>
                <a:spcPct val="90000"/>
              </a:lnSpc>
              <a:spcBef>
                <a:spcPts val="600"/>
              </a:spcBef>
              <a:buClr>
                <a:schemeClr val="tx2"/>
              </a:buClr>
              <a:buFont typeface="Verdana" panose="020B0604030504040204" pitchFamily="34" charset="0"/>
              <a:buChar char="–"/>
              <a:defRPr sz="1200" i="0" kern="1200">
                <a:solidFill>
                  <a:schemeClr val="tx1">
                    <a:lumMod val="65000"/>
                    <a:lumOff val="35000"/>
                  </a:schemeClr>
                </a:solidFill>
                <a:latin typeface="+mn-lt"/>
                <a:ea typeface="+mn-ea"/>
                <a:cs typeface="+mn-cs"/>
              </a:defRPr>
            </a:lvl9pPr>
          </a:lstStyle>
          <a:p>
            <a:pPr marL="0" indent="0">
              <a:buClr>
                <a:schemeClr val="bg1"/>
              </a:buClr>
              <a:buNone/>
            </a:pPr>
            <a:r>
              <a:rPr lang="nl-NL" sz="1400" dirty="0"/>
              <a:t>Het Portaal voor Advocaten biedt u en de IND de mogelijkheid om dossierstukken met elkaar te delen via een digitale, snelle en beveiligde weg. Hierdoor bent u niet meer afhankelijk van de fax voor het delen en ontvangen van dossierstukken. Het is de eerste stap in een langdurige samenwerking om innovatie en digitalisering te waarborgen. </a:t>
            </a:r>
          </a:p>
        </p:txBody>
      </p:sp>
      <p:grpSp>
        <p:nvGrpSpPr>
          <p:cNvPr id="37" name="Group 53"/>
          <p:cNvGrpSpPr/>
          <p:nvPr/>
        </p:nvGrpSpPr>
        <p:grpSpPr>
          <a:xfrm>
            <a:off x="537978" y="3082119"/>
            <a:ext cx="623218" cy="803772"/>
            <a:chOff x="347663" y="3771900"/>
            <a:chExt cx="538162" cy="657225"/>
          </a:xfrm>
          <a:solidFill>
            <a:schemeClr val="tx2"/>
          </a:solidFill>
        </p:grpSpPr>
        <p:sp>
          <p:nvSpPr>
            <p:cNvPr id="38" name="Freeform 28"/>
            <p:cNvSpPr>
              <a:spLocks noEditPoints="1"/>
            </p:cNvSpPr>
            <p:nvPr/>
          </p:nvSpPr>
          <p:spPr bwMode="auto">
            <a:xfrm>
              <a:off x="515938" y="3771900"/>
              <a:ext cx="369887" cy="346075"/>
            </a:xfrm>
            <a:custGeom>
              <a:avLst/>
              <a:gdLst>
                <a:gd name="T0" fmla="*/ 89 w 121"/>
                <a:gd name="T1" fmla="*/ 0 h 113"/>
                <a:gd name="T2" fmla="*/ 61 w 121"/>
                <a:gd name="T3" fmla="*/ 15 h 113"/>
                <a:gd name="T4" fmla="*/ 33 w 121"/>
                <a:gd name="T5" fmla="*/ 0 h 113"/>
                <a:gd name="T6" fmla="*/ 1 w 121"/>
                <a:gd name="T7" fmla="*/ 25 h 113"/>
                <a:gd name="T8" fmla="*/ 0 w 121"/>
                <a:gd name="T9" fmla="*/ 32 h 113"/>
                <a:gd name="T10" fmla="*/ 2 w 121"/>
                <a:gd name="T11" fmla="*/ 42 h 113"/>
                <a:gd name="T12" fmla="*/ 7 w 121"/>
                <a:gd name="T13" fmla="*/ 52 h 113"/>
                <a:gd name="T14" fmla="*/ 57 w 121"/>
                <a:gd name="T15" fmla="*/ 111 h 113"/>
                <a:gd name="T16" fmla="*/ 60 w 121"/>
                <a:gd name="T17" fmla="*/ 113 h 113"/>
                <a:gd name="T18" fmla="*/ 60 w 121"/>
                <a:gd name="T19" fmla="*/ 113 h 113"/>
                <a:gd name="T20" fmla="*/ 63 w 121"/>
                <a:gd name="T21" fmla="*/ 111 h 113"/>
                <a:gd name="T22" fmla="*/ 114 w 121"/>
                <a:gd name="T23" fmla="*/ 53 h 113"/>
                <a:gd name="T24" fmla="*/ 121 w 121"/>
                <a:gd name="T25" fmla="*/ 32 h 113"/>
                <a:gd name="T26" fmla="*/ 89 w 121"/>
                <a:gd name="T27" fmla="*/ 0 h 113"/>
                <a:gd name="T28" fmla="*/ 107 w 121"/>
                <a:gd name="T29" fmla="*/ 48 h 113"/>
                <a:gd name="T30" fmla="*/ 60 w 121"/>
                <a:gd name="T31" fmla="*/ 102 h 113"/>
                <a:gd name="T32" fmla="*/ 14 w 121"/>
                <a:gd name="T33" fmla="*/ 47 h 113"/>
                <a:gd name="T34" fmla="*/ 10 w 121"/>
                <a:gd name="T35" fmla="*/ 40 h 113"/>
                <a:gd name="T36" fmla="*/ 9 w 121"/>
                <a:gd name="T37" fmla="*/ 32 h 113"/>
                <a:gd name="T38" fmla="*/ 10 w 121"/>
                <a:gd name="T39" fmla="*/ 27 h 113"/>
                <a:gd name="T40" fmla="*/ 33 w 121"/>
                <a:gd name="T41" fmla="*/ 9 h 113"/>
                <a:gd name="T42" fmla="*/ 57 w 121"/>
                <a:gd name="T43" fmla="*/ 26 h 113"/>
                <a:gd name="T44" fmla="*/ 61 w 121"/>
                <a:gd name="T45" fmla="*/ 29 h 113"/>
                <a:gd name="T46" fmla="*/ 61 w 121"/>
                <a:gd name="T47" fmla="*/ 29 h 113"/>
                <a:gd name="T48" fmla="*/ 65 w 121"/>
                <a:gd name="T49" fmla="*/ 26 h 113"/>
                <a:gd name="T50" fmla="*/ 89 w 121"/>
                <a:gd name="T51" fmla="*/ 9 h 113"/>
                <a:gd name="T52" fmla="*/ 113 w 121"/>
                <a:gd name="T53" fmla="*/ 32 h 113"/>
                <a:gd name="T54" fmla="*/ 107 w 121"/>
                <a:gd name="T55" fmla="*/ 48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1" h="113">
                  <a:moveTo>
                    <a:pt x="89" y="0"/>
                  </a:moveTo>
                  <a:cubicBezTo>
                    <a:pt x="78" y="0"/>
                    <a:pt x="67" y="6"/>
                    <a:pt x="61" y="15"/>
                  </a:cubicBezTo>
                  <a:cubicBezTo>
                    <a:pt x="55" y="6"/>
                    <a:pt x="44" y="0"/>
                    <a:pt x="33" y="0"/>
                  </a:cubicBezTo>
                  <a:cubicBezTo>
                    <a:pt x="18" y="0"/>
                    <a:pt x="5" y="10"/>
                    <a:pt x="1" y="25"/>
                  </a:cubicBezTo>
                  <a:cubicBezTo>
                    <a:pt x="1" y="27"/>
                    <a:pt x="0" y="30"/>
                    <a:pt x="0" y="32"/>
                  </a:cubicBezTo>
                  <a:cubicBezTo>
                    <a:pt x="0" y="36"/>
                    <a:pt x="1" y="39"/>
                    <a:pt x="2" y="42"/>
                  </a:cubicBezTo>
                  <a:cubicBezTo>
                    <a:pt x="3" y="46"/>
                    <a:pt x="5" y="49"/>
                    <a:pt x="7" y="52"/>
                  </a:cubicBezTo>
                  <a:cubicBezTo>
                    <a:pt x="57" y="111"/>
                    <a:pt x="57" y="111"/>
                    <a:pt x="57" y="111"/>
                  </a:cubicBezTo>
                  <a:cubicBezTo>
                    <a:pt x="58" y="112"/>
                    <a:pt x="59" y="113"/>
                    <a:pt x="60" y="113"/>
                  </a:cubicBezTo>
                  <a:cubicBezTo>
                    <a:pt x="60" y="113"/>
                    <a:pt x="60" y="113"/>
                    <a:pt x="60" y="113"/>
                  </a:cubicBezTo>
                  <a:cubicBezTo>
                    <a:pt x="61" y="113"/>
                    <a:pt x="63" y="112"/>
                    <a:pt x="63" y="111"/>
                  </a:cubicBezTo>
                  <a:cubicBezTo>
                    <a:pt x="114" y="53"/>
                    <a:pt x="114" y="53"/>
                    <a:pt x="114" y="53"/>
                  </a:cubicBezTo>
                  <a:cubicBezTo>
                    <a:pt x="119" y="47"/>
                    <a:pt x="121" y="40"/>
                    <a:pt x="121" y="32"/>
                  </a:cubicBezTo>
                  <a:cubicBezTo>
                    <a:pt x="121" y="14"/>
                    <a:pt x="107" y="0"/>
                    <a:pt x="89" y="0"/>
                  </a:cubicBezTo>
                  <a:close/>
                  <a:moveTo>
                    <a:pt x="107" y="48"/>
                  </a:moveTo>
                  <a:cubicBezTo>
                    <a:pt x="60" y="102"/>
                    <a:pt x="60" y="102"/>
                    <a:pt x="60" y="102"/>
                  </a:cubicBezTo>
                  <a:cubicBezTo>
                    <a:pt x="14" y="47"/>
                    <a:pt x="14" y="47"/>
                    <a:pt x="14" y="47"/>
                  </a:cubicBezTo>
                  <a:cubicBezTo>
                    <a:pt x="12" y="45"/>
                    <a:pt x="11" y="42"/>
                    <a:pt x="10" y="40"/>
                  </a:cubicBezTo>
                  <a:cubicBezTo>
                    <a:pt x="9" y="37"/>
                    <a:pt x="9" y="35"/>
                    <a:pt x="9" y="32"/>
                  </a:cubicBezTo>
                  <a:cubicBezTo>
                    <a:pt x="9" y="31"/>
                    <a:pt x="9" y="29"/>
                    <a:pt x="10" y="27"/>
                  </a:cubicBezTo>
                  <a:cubicBezTo>
                    <a:pt x="12" y="16"/>
                    <a:pt x="22" y="9"/>
                    <a:pt x="33" y="9"/>
                  </a:cubicBezTo>
                  <a:cubicBezTo>
                    <a:pt x="44" y="9"/>
                    <a:pt x="54" y="16"/>
                    <a:pt x="57" y="26"/>
                  </a:cubicBezTo>
                  <a:cubicBezTo>
                    <a:pt x="57" y="28"/>
                    <a:pt x="59" y="29"/>
                    <a:pt x="61" y="29"/>
                  </a:cubicBezTo>
                  <a:cubicBezTo>
                    <a:pt x="61" y="29"/>
                    <a:pt x="61" y="29"/>
                    <a:pt x="61" y="29"/>
                  </a:cubicBezTo>
                  <a:cubicBezTo>
                    <a:pt x="63" y="29"/>
                    <a:pt x="64" y="28"/>
                    <a:pt x="65" y="26"/>
                  </a:cubicBezTo>
                  <a:cubicBezTo>
                    <a:pt x="68" y="16"/>
                    <a:pt x="78" y="9"/>
                    <a:pt x="89" y="9"/>
                  </a:cubicBezTo>
                  <a:cubicBezTo>
                    <a:pt x="102" y="9"/>
                    <a:pt x="113" y="19"/>
                    <a:pt x="113" y="32"/>
                  </a:cubicBezTo>
                  <a:cubicBezTo>
                    <a:pt x="113" y="38"/>
                    <a:pt x="111" y="43"/>
                    <a:pt x="107" y="48"/>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42688" tIns="21344" rIns="42688" bIns="21344" numCol="1" anchor="t" anchorCtr="0" compatLnSpc="1">
              <a:prstTxWarp prst="textNoShape">
                <a:avLst/>
              </a:prstTxWarp>
            </a:bodyPr>
            <a:lstStyle/>
            <a:p>
              <a:endParaRPr lang="en-US" sz="840" dirty="0"/>
            </a:p>
          </p:txBody>
        </p:sp>
        <p:sp>
          <p:nvSpPr>
            <p:cNvPr id="39" name="Freeform 29"/>
            <p:cNvSpPr>
              <a:spLocks/>
            </p:cNvSpPr>
            <p:nvPr/>
          </p:nvSpPr>
          <p:spPr bwMode="auto">
            <a:xfrm>
              <a:off x="439738" y="4286250"/>
              <a:ext cx="271462" cy="26988"/>
            </a:xfrm>
            <a:custGeom>
              <a:avLst/>
              <a:gdLst>
                <a:gd name="T0" fmla="*/ 84 w 89"/>
                <a:gd name="T1" fmla="*/ 0 h 9"/>
                <a:gd name="T2" fmla="*/ 4 w 89"/>
                <a:gd name="T3" fmla="*/ 0 h 9"/>
                <a:gd name="T4" fmla="*/ 0 w 89"/>
                <a:gd name="T5" fmla="*/ 5 h 9"/>
                <a:gd name="T6" fmla="*/ 4 w 89"/>
                <a:gd name="T7" fmla="*/ 9 h 9"/>
                <a:gd name="T8" fmla="*/ 84 w 89"/>
                <a:gd name="T9" fmla="*/ 9 h 9"/>
                <a:gd name="T10" fmla="*/ 89 w 89"/>
                <a:gd name="T11" fmla="*/ 5 h 9"/>
                <a:gd name="T12" fmla="*/ 84 w 89"/>
                <a:gd name="T13" fmla="*/ 0 h 9"/>
              </a:gdLst>
              <a:ahLst/>
              <a:cxnLst>
                <a:cxn ang="0">
                  <a:pos x="T0" y="T1"/>
                </a:cxn>
                <a:cxn ang="0">
                  <a:pos x="T2" y="T3"/>
                </a:cxn>
                <a:cxn ang="0">
                  <a:pos x="T4" y="T5"/>
                </a:cxn>
                <a:cxn ang="0">
                  <a:pos x="T6" y="T7"/>
                </a:cxn>
                <a:cxn ang="0">
                  <a:pos x="T8" y="T9"/>
                </a:cxn>
                <a:cxn ang="0">
                  <a:pos x="T10" y="T11"/>
                </a:cxn>
                <a:cxn ang="0">
                  <a:pos x="T12" y="T13"/>
                </a:cxn>
              </a:cxnLst>
              <a:rect l="0" t="0" r="r" b="b"/>
              <a:pathLst>
                <a:path w="89" h="9">
                  <a:moveTo>
                    <a:pt x="84" y="0"/>
                  </a:moveTo>
                  <a:cubicBezTo>
                    <a:pt x="4" y="0"/>
                    <a:pt x="4" y="0"/>
                    <a:pt x="4" y="0"/>
                  </a:cubicBezTo>
                  <a:cubicBezTo>
                    <a:pt x="2" y="0"/>
                    <a:pt x="0" y="2"/>
                    <a:pt x="0" y="5"/>
                  </a:cubicBezTo>
                  <a:cubicBezTo>
                    <a:pt x="0" y="7"/>
                    <a:pt x="2" y="9"/>
                    <a:pt x="4" y="9"/>
                  </a:cubicBezTo>
                  <a:cubicBezTo>
                    <a:pt x="84" y="9"/>
                    <a:pt x="84" y="9"/>
                    <a:pt x="84" y="9"/>
                  </a:cubicBezTo>
                  <a:cubicBezTo>
                    <a:pt x="87" y="9"/>
                    <a:pt x="89" y="7"/>
                    <a:pt x="89" y="5"/>
                  </a:cubicBezTo>
                  <a:cubicBezTo>
                    <a:pt x="89" y="2"/>
                    <a:pt x="87" y="0"/>
                    <a:pt x="84"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42688" tIns="21344" rIns="42688" bIns="21344" numCol="1" anchor="t" anchorCtr="0" compatLnSpc="1">
              <a:prstTxWarp prst="textNoShape">
                <a:avLst/>
              </a:prstTxWarp>
            </a:bodyPr>
            <a:lstStyle/>
            <a:p>
              <a:endParaRPr lang="en-US" sz="840" dirty="0"/>
            </a:p>
          </p:txBody>
        </p:sp>
        <p:sp>
          <p:nvSpPr>
            <p:cNvPr id="40" name="Freeform 30"/>
            <p:cNvSpPr>
              <a:spLocks/>
            </p:cNvSpPr>
            <p:nvPr/>
          </p:nvSpPr>
          <p:spPr bwMode="auto">
            <a:xfrm>
              <a:off x="439738" y="4206875"/>
              <a:ext cx="271462" cy="26988"/>
            </a:xfrm>
            <a:custGeom>
              <a:avLst/>
              <a:gdLst>
                <a:gd name="T0" fmla="*/ 84 w 89"/>
                <a:gd name="T1" fmla="*/ 0 h 9"/>
                <a:gd name="T2" fmla="*/ 4 w 89"/>
                <a:gd name="T3" fmla="*/ 0 h 9"/>
                <a:gd name="T4" fmla="*/ 0 w 89"/>
                <a:gd name="T5" fmla="*/ 4 h 9"/>
                <a:gd name="T6" fmla="*/ 4 w 89"/>
                <a:gd name="T7" fmla="*/ 9 h 9"/>
                <a:gd name="T8" fmla="*/ 84 w 89"/>
                <a:gd name="T9" fmla="*/ 9 h 9"/>
                <a:gd name="T10" fmla="*/ 89 w 89"/>
                <a:gd name="T11" fmla="*/ 4 h 9"/>
                <a:gd name="T12" fmla="*/ 84 w 89"/>
                <a:gd name="T13" fmla="*/ 0 h 9"/>
              </a:gdLst>
              <a:ahLst/>
              <a:cxnLst>
                <a:cxn ang="0">
                  <a:pos x="T0" y="T1"/>
                </a:cxn>
                <a:cxn ang="0">
                  <a:pos x="T2" y="T3"/>
                </a:cxn>
                <a:cxn ang="0">
                  <a:pos x="T4" y="T5"/>
                </a:cxn>
                <a:cxn ang="0">
                  <a:pos x="T6" y="T7"/>
                </a:cxn>
                <a:cxn ang="0">
                  <a:pos x="T8" y="T9"/>
                </a:cxn>
                <a:cxn ang="0">
                  <a:pos x="T10" y="T11"/>
                </a:cxn>
                <a:cxn ang="0">
                  <a:pos x="T12" y="T13"/>
                </a:cxn>
              </a:cxnLst>
              <a:rect l="0" t="0" r="r" b="b"/>
              <a:pathLst>
                <a:path w="89" h="9">
                  <a:moveTo>
                    <a:pt x="84" y="0"/>
                  </a:moveTo>
                  <a:cubicBezTo>
                    <a:pt x="4" y="0"/>
                    <a:pt x="4" y="0"/>
                    <a:pt x="4" y="0"/>
                  </a:cubicBezTo>
                  <a:cubicBezTo>
                    <a:pt x="2" y="0"/>
                    <a:pt x="0" y="2"/>
                    <a:pt x="0" y="4"/>
                  </a:cubicBezTo>
                  <a:cubicBezTo>
                    <a:pt x="0" y="7"/>
                    <a:pt x="2" y="9"/>
                    <a:pt x="4" y="9"/>
                  </a:cubicBezTo>
                  <a:cubicBezTo>
                    <a:pt x="84" y="9"/>
                    <a:pt x="84" y="9"/>
                    <a:pt x="84" y="9"/>
                  </a:cubicBezTo>
                  <a:cubicBezTo>
                    <a:pt x="87" y="9"/>
                    <a:pt x="89" y="7"/>
                    <a:pt x="89" y="4"/>
                  </a:cubicBezTo>
                  <a:cubicBezTo>
                    <a:pt x="89" y="2"/>
                    <a:pt x="87" y="0"/>
                    <a:pt x="84"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42688" tIns="21344" rIns="42688" bIns="21344" numCol="1" anchor="t" anchorCtr="0" compatLnSpc="1">
              <a:prstTxWarp prst="textNoShape">
                <a:avLst/>
              </a:prstTxWarp>
            </a:bodyPr>
            <a:lstStyle/>
            <a:p>
              <a:endParaRPr lang="en-US" sz="840" dirty="0"/>
            </a:p>
          </p:txBody>
        </p:sp>
        <p:sp>
          <p:nvSpPr>
            <p:cNvPr id="41" name="Freeform 31"/>
            <p:cNvSpPr>
              <a:spLocks/>
            </p:cNvSpPr>
            <p:nvPr/>
          </p:nvSpPr>
          <p:spPr bwMode="auto">
            <a:xfrm>
              <a:off x="439738" y="4125913"/>
              <a:ext cx="138112" cy="25400"/>
            </a:xfrm>
            <a:custGeom>
              <a:avLst/>
              <a:gdLst>
                <a:gd name="T0" fmla="*/ 40 w 45"/>
                <a:gd name="T1" fmla="*/ 0 h 8"/>
                <a:gd name="T2" fmla="*/ 4 w 45"/>
                <a:gd name="T3" fmla="*/ 0 h 8"/>
                <a:gd name="T4" fmla="*/ 0 w 45"/>
                <a:gd name="T5" fmla="*/ 4 h 8"/>
                <a:gd name="T6" fmla="*/ 4 w 45"/>
                <a:gd name="T7" fmla="*/ 8 h 8"/>
                <a:gd name="T8" fmla="*/ 40 w 45"/>
                <a:gd name="T9" fmla="*/ 8 h 8"/>
                <a:gd name="T10" fmla="*/ 45 w 45"/>
                <a:gd name="T11" fmla="*/ 4 h 8"/>
                <a:gd name="T12" fmla="*/ 40 w 45"/>
                <a:gd name="T13" fmla="*/ 0 h 8"/>
              </a:gdLst>
              <a:ahLst/>
              <a:cxnLst>
                <a:cxn ang="0">
                  <a:pos x="T0" y="T1"/>
                </a:cxn>
                <a:cxn ang="0">
                  <a:pos x="T2" y="T3"/>
                </a:cxn>
                <a:cxn ang="0">
                  <a:pos x="T4" y="T5"/>
                </a:cxn>
                <a:cxn ang="0">
                  <a:pos x="T6" y="T7"/>
                </a:cxn>
                <a:cxn ang="0">
                  <a:pos x="T8" y="T9"/>
                </a:cxn>
                <a:cxn ang="0">
                  <a:pos x="T10" y="T11"/>
                </a:cxn>
                <a:cxn ang="0">
                  <a:pos x="T12" y="T13"/>
                </a:cxn>
              </a:cxnLst>
              <a:rect l="0" t="0" r="r" b="b"/>
              <a:pathLst>
                <a:path w="45" h="8">
                  <a:moveTo>
                    <a:pt x="40" y="0"/>
                  </a:moveTo>
                  <a:cubicBezTo>
                    <a:pt x="4" y="0"/>
                    <a:pt x="4" y="0"/>
                    <a:pt x="4" y="0"/>
                  </a:cubicBezTo>
                  <a:cubicBezTo>
                    <a:pt x="2" y="0"/>
                    <a:pt x="0" y="2"/>
                    <a:pt x="0" y="4"/>
                  </a:cubicBezTo>
                  <a:cubicBezTo>
                    <a:pt x="0" y="6"/>
                    <a:pt x="2" y="8"/>
                    <a:pt x="4" y="8"/>
                  </a:cubicBezTo>
                  <a:cubicBezTo>
                    <a:pt x="40" y="8"/>
                    <a:pt x="40" y="8"/>
                    <a:pt x="40" y="8"/>
                  </a:cubicBezTo>
                  <a:cubicBezTo>
                    <a:pt x="43" y="8"/>
                    <a:pt x="45" y="6"/>
                    <a:pt x="45" y="4"/>
                  </a:cubicBezTo>
                  <a:cubicBezTo>
                    <a:pt x="45" y="2"/>
                    <a:pt x="43" y="0"/>
                    <a:pt x="4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42688" tIns="21344" rIns="42688" bIns="21344" numCol="1" anchor="t" anchorCtr="0" compatLnSpc="1">
              <a:prstTxWarp prst="textNoShape">
                <a:avLst/>
              </a:prstTxWarp>
            </a:bodyPr>
            <a:lstStyle/>
            <a:p>
              <a:endParaRPr lang="en-US" sz="840" dirty="0"/>
            </a:p>
          </p:txBody>
        </p:sp>
        <p:sp>
          <p:nvSpPr>
            <p:cNvPr id="42" name="Freeform 32"/>
            <p:cNvSpPr>
              <a:spLocks/>
            </p:cNvSpPr>
            <p:nvPr/>
          </p:nvSpPr>
          <p:spPr bwMode="auto">
            <a:xfrm>
              <a:off x="347663" y="3854450"/>
              <a:ext cx="461962" cy="574675"/>
            </a:xfrm>
            <a:custGeom>
              <a:avLst/>
              <a:gdLst>
                <a:gd name="T0" fmla="*/ 147 w 151"/>
                <a:gd name="T1" fmla="*/ 72 h 188"/>
                <a:gd name="T2" fmla="*/ 142 w 151"/>
                <a:gd name="T3" fmla="*/ 76 h 188"/>
                <a:gd name="T4" fmla="*/ 142 w 151"/>
                <a:gd name="T5" fmla="*/ 177 h 188"/>
                <a:gd name="T6" fmla="*/ 140 w 151"/>
                <a:gd name="T7" fmla="*/ 179 h 188"/>
                <a:gd name="T8" fmla="*/ 11 w 151"/>
                <a:gd name="T9" fmla="*/ 179 h 188"/>
                <a:gd name="T10" fmla="*/ 9 w 151"/>
                <a:gd name="T11" fmla="*/ 177 h 188"/>
                <a:gd name="T12" fmla="*/ 9 w 151"/>
                <a:gd name="T13" fmla="*/ 11 h 188"/>
                <a:gd name="T14" fmla="*/ 11 w 151"/>
                <a:gd name="T15" fmla="*/ 9 h 188"/>
                <a:gd name="T16" fmla="*/ 41 w 151"/>
                <a:gd name="T17" fmla="*/ 9 h 188"/>
                <a:gd name="T18" fmla="*/ 46 w 151"/>
                <a:gd name="T19" fmla="*/ 4 h 188"/>
                <a:gd name="T20" fmla="*/ 41 w 151"/>
                <a:gd name="T21" fmla="*/ 0 h 188"/>
                <a:gd name="T22" fmla="*/ 11 w 151"/>
                <a:gd name="T23" fmla="*/ 0 h 188"/>
                <a:gd name="T24" fmla="*/ 0 w 151"/>
                <a:gd name="T25" fmla="*/ 11 h 188"/>
                <a:gd name="T26" fmla="*/ 0 w 151"/>
                <a:gd name="T27" fmla="*/ 177 h 188"/>
                <a:gd name="T28" fmla="*/ 11 w 151"/>
                <a:gd name="T29" fmla="*/ 188 h 188"/>
                <a:gd name="T30" fmla="*/ 140 w 151"/>
                <a:gd name="T31" fmla="*/ 188 h 188"/>
                <a:gd name="T32" fmla="*/ 151 w 151"/>
                <a:gd name="T33" fmla="*/ 177 h 188"/>
                <a:gd name="T34" fmla="*/ 151 w 151"/>
                <a:gd name="T35" fmla="*/ 76 h 188"/>
                <a:gd name="T36" fmla="*/ 147 w 151"/>
                <a:gd name="T37" fmla="*/ 72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1" h="188">
                  <a:moveTo>
                    <a:pt x="147" y="72"/>
                  </a:moveTo>
                  <a:cubicBezTo>
                    <a:pt x="144" y="72"/>
                    <a:pt x="142" y="74"/>
                    <a:pt x="142" y="76"/>
                  </a:cubicBezTo>
                  <a:cubicBezTo>
                    <a:pt x="142" y="177"/>
                    <a:pt x="142" y="177"/>
                    <a:pt x="142" y="177"/>
                  </a:cubicBezTo>
                  <a:cubicBezTo>
                    <a:pt x="142" y="178"/>
                    <a:pt x="141" y="179"/>
                    <a:pt x="140" y="179"/>
                  </a:cubicBezTo>
                  <a:cubicBezTo>
                    <a:pt x="11" y="179"/>
                    <a:pt x="11" y="179"/>
                    <a:pt x="11" y="179"/>
                  </a:cubicBezTo>
                  <a:cubicBezTo>
                    <a:pt x="10" y="179"/>
                    <a:pt x="9" y="178"/>
                    <a:pt x="9" y="177"/>
                  </a:cubicBezTo>
                  <a:cubicBezTo>
                    <a:pt x="9" y="11"/>
                    <a:pt x="9" y="11"/>
                    <a:pt x="9" y="11"/>
                  </a:cubicBezTo>
                  <a:cubicBezTo>
                    <a:pt x="9" y="9"/>
                    <a:pt x="10" y="9"/>
                    <a:pt x="11" y="9"/>
                  </a:cubicBezTo>
                  <a:cubicBezTo>
                    <a:pt x="41" y="9"/>
                    <a:pt x="41" y="9"/>
                    <a:pt x="41" y="9"/>
                  </a:cubicBezTo>
                  <a:cubicBezTo>
                    <a:pt x="44" y="9"/>
                    <a:pt x="46" y="7"/>
                    <a:pt x="46" y="4"/>
                  </a:cubicBezTo>
                  <a:cubicBezTo>
                    <a:pt x="46" y="2"/>
                    <a:pt x="44" y="0"/>
                    <a:pt x="41" y="0"/>
                  </a:cubicBezTo>
                  <a:cubicBezTo>
                    <a:pt x="11" y="0"/>
                    <a:pt x="11" y="0"/>
                    <a:pt x="11" y="0"/>
                  </a:cubicBezTo>
                  <a:cubicBezTo>
                    <a:pt x="5" y="0"/>
                    <a:pt x="0" y="5"/>
                    <a:pt x="0" y="11"/>
                  </a:cubicBezTo>
                  <a:cubicBezTo>
                    <a:pt x="0" y="177"/>
                    <a:pt x="0" y="177"/>
                    <a:pt x="0" y="177"/>
                  </a:cubicBezTo>
                  <a:cubicBezTo>
                    <a:pt x="0" y="183"/>
                    <a:pt x="5" y="188"/>
                    <a:pt x="11" y="188"/>
                  </a:cubicBezTo>
                  <a:cubicBezTo>
                    <a:pt x="140" y="188"/>
                    <a:pt x="140" y="188"/>
                    <a:pt x="140" y="188"/>
                  </a:cubicBezTo>
                  <a:cubicBezTo>
                    <a:pt x="146" y="188"/>
                    <a:pt x="151" y="183"/>
                    <a:pt x="151" y="177"/>
                  </a:cubicBezTo>
                  <a:cubicBezTo>
                    <a:pt x="151" y="76"/>
                    <a:pt x="151" y="76"/>
                    <a:pt x="151" y="76"/>
                  </a:cubicBezTo>
                  <a:cubicBezTo>
                    <a:pt x="151" y="74"/>
                    <a:pt x="149" y="72"/>
                    <a:pt x="147" y="7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42688" tIns="21344" rIns="42688" bIns="21344" numCol="1" anchor="t" anchorCtr="0" compatLnSpc="1">
              <a:prstTxWarp prst="textNoShape">
                <a:avLst/>
              </a:prstTxWarp>
            </a:bodyPr>
            <a:lstStyle/>
            <a:p>
              <a:endParaRPr lang="en-US" sz="840" dirty="0"/>
            </a:p>
          </p:txBody>
        </p:sp>
      </p:grpSp>
      <p:sp>
        <p:nvSpPr>
          <p:cNvPr id="43" name="Tijdelijke aanduiding voor inhoud 1"/>
          <p:cNvSpPr txBox="1">
            <a:spLocks/>
          </p:cNvSpPr>
          <p:nvPr/>
        </p:nvSpPr>
        <p:spPr>
          <a:xfrm>
            <a:off x="1484945" y="8617265"/>
            <a:ext cx="4881349" cy="2332192"/>
          </a:xfrm>
          <a:prstGeom prst="rect">
            <a:avLst/>
          </a:prstGeom>
        </p:spPr>
        <p:txBody>
          <a:bodyPr numCol="1" anchor="t">
            <a:noAutofit/>
          </a:bodyPr>
          <a:lstStyle>
            <a:lvl1pPr marL="316800" indent="-316800" algn="l" defTabSz="914400" rtl="0" eaLnBrk="1" latinLnBrk="0" hangingPunct="1">
              <a:lnSpc>
                <a:spcPct val="90000"/>
              </a:lnSpc>
              <a:spcBef>
                <a:spcPts val="1200"/>
              </a:spcBef>
              <a:buClr>
                <a:schemeClr val="tx2"/>
              </a:buClr>
              <a:buSzPct val="80000"/>
              <a:buFont typeface="Verdana" panose="020B0604030504040204" pitchFamily="34" charset="0"/>
              <a:buChar char="›"/>
              <a:defRPr sz="2400" kern="1200">
                <a:solidFill>
                  <a:schemeClr val="tx1"/>
                </a:solidFill>
                <a:latin typeface="+mn-lt"/>
                <a:ea typeface="+mn-ea"/>
                <a:cs typeface="+mn-cs"/>
              </a:defRPr>
            </a:lvl1pPr>
            <a:lvl2pPr marL="630000" indent="-316800" algn="l" defTabSz="914400" rtl="0" eaLnBrk="1" latinLnBrk="0" hangingPunct="1">
              <a:lnSpc>
                <a:spcPct val="90000"/>
              </a:lnSpc>
              <a:spcBef>
                <a:spcPts val="1000"/>
              </a:spcBef>
              <a:buClr>
                <a:schemeClr val="tx2"/>
              </a:buClr>
              <a:buFont typeface="Verdana" panose="020B0604030504040204" pitchFamily="34" charset="0"/>
              <a:buChar char="–"/>
              <a:defRPr sz="2000" kern="1200">
                <a:solidFill>
                  <a:schemeClr val="tx1"/>
                </a:solidFill>
                <a:latin typeface="+mn-lt"/>
                <a:ea typeface="+mn-ea"/>
                <a:cs typeface="+mn-cs"/>
              </a:defRPr>
            </a:lvl2pPr>
            <a:lvl3pPr marL="946800" indent="-316800" algn="l" defTabSz="914400" rtl="0" eaLnBrk="1" latinLnBrk="0" hangingPunct="1">
              <a:lnSpc>
                <a:spcPct val="90000"/>
              </a:lnSpc>
              <a:spcBef>
                <a:spcPts val="800"/>
              </a:spcBef>
              <a:buClr>
                <a:schemeClr val="tx2"/>
              </a:buClr>
              <a:buFont typeface="Wingdings" panose="05000000000000000000" pitchFamily="2" charset="2"/>
              <a:buChar char="§"/>
              <a:defRPr sz="1800" kern="1200">
                <a:solidFill>
                  <a:schemeClr val="tx1"/>
                </a:solidFill>
                <a:latin typeface="+mn-lt"/>
                <a:ea typeface="+mn-ea"/>
                <a:cs typeface="+mn-cs"/>
              </a:defRPr>
            </a:lvl3pPr>
            <a:lvl4pPr marL="1260000" indent="-316800" algn="l" defTabSz="914400" rtl="0" eaLnBrk="1" latinLnBrk="0" hangingPunct="1">
              <a:lnSpc>
                <a:spcPct val="9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4pPr>
            <a:lvl5pPr marL="1576800" indent="-316800" algn="l" defTabSz="914400" rtl="0" eaLnBrk="1" latinLnBrk="0" hangingPunct="1">
              <a:lnSpc>
                <a:spcPct val="90000"/>
              </a:lnSpc>
              <a:spcBef>
                <a:spcPts val="600"/>
              </a:spcBef>
              <a:buFont typeface="Verdana" panose="020B0604030504040204" pitchFamily="34" charset="0"/>
              <a:buChar char="–"/>
              <a:defRPr sz="1600" kern="1200">
                <a:solidFill>
                  <a:schemeClr val="tx2"/>
                </a:solidFill>
                <a:latin typeface="+mn-lt"/>
                <a:ea typeface="+mn-ea"/>
                <a:cs typeface="+mn-cs"/>
              </a:defRPr>
            </a:lvl5pPr>
            <a:lvl6pPr marL="1890000" indent="-316800" algn="l" defTabSz="914400" rtl="0" eaLnBrk="1" latinLnBrk="0" hangingPunct="1">
              <a:lnSpc>
                <a:spcPct val="90000"/>
              </a:lnSpc>
              <a:spcBef>
                <a:spcPts val="600"/>
              </a:spcBef>
              <a:buFont typeface="Arial" panose="020B0604020202020204" pitchFamily="34" charset="0"/>
              <a:buChar char="•"/>
              <a:defRPr sz="1400" kern="1200">
                <a:solidFill>
                  <a:schemeClr val="tx1">
                    <a:lumMod val="50000"/>
                    <a:lumOff val="50000"/>
                  </a:schemeClr>
                </a:solidFill>
                <a:latin typeface="+mn-lt"/>
                <a:ea typeface="+mn-ea"/>
                <a:cs typeface="+mn-cs"/>
              </a:defRPr>
            </a:lvl6pPr>
            <a:lvl7pPr marL="72000" indent="-72000" algn="l" defTabSz="914400" rtl="0" eaLnBrk="1" latinLnBrk="0" hangingPunct="1">
              <a:lnSpc>
                <a:spcPct val="90000"/>
              </a:lnSpc>
              <a:spcBef>
                <a:spcPts val="600"/>
              </a:spcBef>
              <a:buSzPct val="25000"/>
              <a:buFont typeface="Verdana" panose="020B0604030504040204" pitchFamily="34" charset="0"/>
              <a:buChar char=" "/>
              <a:defRPr sz="1200" b="1" i="0" kern="1200">
                <a:solidFill>
                  <a:schemeClr val="tx2"/>
                </a:solidFill>
                <a:latin typeface="+mn-lt"/>
                <a:ea typeface="+mn-ea"/>
                <a:cs typeface="+mn-cs"/>
              </a:defRPr>
            </a:lvl7pPr>
            <a:lvl8pPr marL="72000" indent="-72000" algn="l" defTabSz="914400" rtl="0" eaLnBrk="1" latinLnBrk="0" hangingPunct="1">
              <a:lnSpc>
                <a:spcPct val="90000"/>
              </a:lnSpc>
              <a:spcBef>
                <a:spcPts val="600"/>
              </a:spcBef>
              <a:buSzPct val="25000"/>
              <a:buFont typeface="Verdana" panose="020B0604030504040204" pitchFamily="34" charset="0"/>
              <a:buChar char=" "/>
              <a:defRPr sz="1200" i="0" kern="1200">
                <a:solidFill>
                  <a:schemeClr val="tx1">
                    <a:lumMod val="65000"/>
                    <a:lumOff val="35000"/>
                  </a:schemeClr>
                </a:solidFill>
                <a:latin typeface="+mn-lt"/>
                <a:ea typeface="+mn-ea"/>
                <a:cs typeface="+mn-cs"/>
              </a:defRPr>
            </a:lvl8pPr>
            <a:lvl9pPr marL="216000" indent="-144000" algn="l" defTabSz="914400" rtl="0" eaLnBrk="1" latinLnBrk="0" hangingPunct="1">
              <a:lnSpc>
                <a:spcPct val="90000"/>
              </a:lnSpc>
              <a:spcBef>
                <a:spcPts val="600"/>
              </a:spcBef>
              <a:buClr>
                <a:schemeClr val="tx2"/>
              </a:buClr>
              <a:buFont typeface="Verdana" panose="020B0604030504040204" pitchFamily="34" charset="0"/>
              <a:buChar char="–"/>
              <a:defRPr sz="1200" i="0" kern="1200">
                <a:solidFill>
                  <a:schemeClr val="tx1">
                    <a:lumMod val="65000"/>
                    <a:lumOff val="35000"/>
                  </a:schemeClr>
                </a:solidFill>
                <a:latin typeface="+mn-lt"/>
                <a:ea typeface="+mn-ea"/>
                <a:cs typeface="+mn-cs"/>
              </a:defRPr>
            </a:lvl9pPr>
          </a:lstStyle>
          <a:p>
            <a:pPr marL="0" indent="0">
              <a:buClr>
                <a:schemeClr val="bg1"/>
              </a:buClr>
              <a:buNone/>
            </a:pPr>
            <a:r>
              <a:rPr lang="nl-NL" sz="1400" dirty="0"/>
              <a:t>Het portaal is voor alle asieladvocaten aangesloten bij de </a:t>
            </a:r>
            <a:r>
              <a:rPr lang="nl-NL" sz="1400" dirty="0" err="1"/>
              <a:t>NOvA</a:t>
            </a:r>
            <a:r>
              <a:rPr lang="nl-NL" sz="1400" dirty="0"/>
              <a:t>. Alle advocaten ontvangen rond de zomer een uitnodiging voor het retourneren van een toestemmingsverklaring.</a:t>
            </a:r>
            <a:endParaRPr lang="nl-NL" sz="1400" b="1" dirty="0"/>
          </a:p>
        </p:txBody>
      </p:sp>
      <p:grpSp>
        <p:nvGrpSpPr>
          <p:cNvPr id="44" name="Group 2034"/>
          <p:cNvGrpSpPr/>
          <p:nvPr/>
        </p:nvGrpSpPr>
        <p:grpSpPr>
          <a:xfrm>
            <a:off x="446473" y="8234984"/>
            <a:ext cx="806229" cy="717125"/>
            <a:chOff x="6526213" y="1036638"/>
            <a:chExt cx="546100" cy="398463"/>
          </a:xfrm>
          <a:solidFill>
            <a:schemeClr val="tx2"/>
          </a:solidFill>
        </p:grpSpPr>
        <p:sp>
          <p:nvSpPr>
            <p:cNvPr id="45" name="Freeform 369"/>
            <p:cNvSpPr>
              <a:spLocks noEditPoints="1"/>
            </p:cNvSpPr>
            <p:nvPr/>
          </p:nvSpPr>
          <p:spPr bwMode="auto">
            <a:xfrm>
              <a:off x="6526213" y="1036638"/>
              <a:ext cx="400050" cy="398463"/>
            </a:xfrm>
            <a:custGeom>
              <a:avLst/>
              <a:gdLst>
                <a:gd name="T0" fmla="*/ 167 w 174"/>
                <a:gd name="T1" fmla="*/ 132 h 173"/>
                <a:gd name="T2" fmla="*/ 112 w 174"/>
                <a:gd name="T3" fmla="*/ 105 h 173"/>
                <a:gd name="T4" fmla="*/ 112 w 174"/>
                <a:gd name="T5" fmla="*/ 99 h 173"/>
                <a:gd name="T6" fmla="*/ 124 w 174"/>
                <a:gd name="T7" fmla="*/ 78 h 173"/>
                <a:gd name="T8" fmla="*/ 130 w 174"/>
                <a:gd name="T9" fmla="*/ 64 h 173"/>
                <a:gd name="T10" fmla="*/ 127 w 174"/>
                <a:gd name="T11" fmla="*/ 54 h 173"/>
                <a:gd name="T12" fmla="*/ 127 w 174"/>
                <a:gd name="T13" fmla="*/ 37 h 173"/>
                <a:gd name="T14" fmla="*/ 87 w 174"/>
                <a:gd name="T15" fmla="*/ 0 h 173"/>
                <a:gd name="T16" fmla="*/ 47 w 174"/>
                <a:gd name="T17" fmla="*/ 37 h 173"/>
                <a:gd name="T18" fmla="*/ 47 w 174"/>
                <a:gd name="T19" fmla="*/ 54 h 173"/>
                <a:gd name="T20" fmla="*/ 44 w 174"/>
                <a:gd name="T21" fmla="*/ 64 h 173"/>
                <a:gd name="T22" fmla="*/ 50 w 174"/>
                <a:gd name="T23" fmla="*/ 78 h 173"/>
                <a:gd name="T24" fmla="*/ 62 w 174"/>
                <a:gd name="T25" fmla="*/ 99 h 173"/>
                <a:gd name="T26" fmla="*/ 62 w 174"/>
                <a:gd name="T27" fmla="*/ 105 h 173"/>
                <a:gd name="T28" fmla="*/ 7 w 174"/>
                <a:gd name="T29" fmla="*/ 132 h 173"/>
                <a:gd name="T30" fmla="*/ 0 w 174"/>
                <a:gd name="T31" fmla="*/ 142 h 173"/>
                <a:gd name="T32" fmla="*/ 0 w 174"/>
                <a:gd name="T33" fmla="*/ 163 h 173"/>
                <a:gd name="T34" fmla="*/ 11 w 174"/>
                <a:gd name="T35" fmla="*/ 173 h 173"/>
                <a:gd name="T36" fmla="*/ 163 w 174"/>
                <a:gd name="T37" fmla="*/ 173 h 173"/>
                <a:gd name="T38" fmla="*/ 174 w 174"/>
                <a:gd name="T39" fmla="*/ 163 h 173"/>
                <a:gd name="T40" fmla="*/ 174 w 174"/>
                <a:gd name="T41" fmla="*/ 142 h 173"/>
                <a:gd name="T42" fmla="*/ 167 w 174"/>
                <a:gd name="T43" fmla="*/ 132 h 173"/>
                <a:gd name="T44" fmla="*/ 164 w 174"/>
                <a:gd name="T45" fmla="*/ 163 h 173"/>
                <a:gd name="T46" fmla="*/ 163 w 174"/>
                <a:gd name="T47" fmla="*/ 164 h 173"/>
                <a:gd name="T48" fmla="*/ 11 w 174"/>
                <a:gd name="T49" fmla="*/ 164 h 173"/>
                <a:gd name="T50" fmla="*/ 10 w 174"/>
                <a:gd name="T51" fmla="*/ 163 h 173"/>
                <a:gd name="T52" fmla="*/ 10 w 174"/>
                <a:gd name="T53" fmla="*/ 142 h 173"/>
                <a:gd name="T54" fmla="*/ 11 w 174"/>
                <a:gd name="T55" fmla="*/ 141 h 173"/>
                <a:gd name="T56" fmla="*/ 72 w 174"/>
                <a:gd name="T57" fmla="*/ 107 h 173"/>
                <a:gd name="T58" fmla="*/ 72 w 174"/>
                <a:gd name="T59" fmla="*/ 106 h 173"/>
                <a:gd name="T60" fmla="*/ 72 w 174"/>
                <a:gd name="T61" fmla="*/ 98 h 173"/>
                <a:gd name="T62" fmla="*/ 70 w 174"/>
                <a:gd name="T63" fmla="*/ 94 h 173"/>
                <a:gd name="T64" fmla="*/ 59 w 174"/>
                <a:gd name="T65" fmla="*/ 74 h 173"/>
                <a:gd name="T66" fmla="*/ 57 w 174"/>
                <a:gd name="T67" fmla="*/ 71 h 173"/>
                <a:gd name="T68" fmla="*/ 54 w 174"/>
                <a:gd name="T69" fmla="*/ 64 h 173"/>
                <a:gd name="T70" fmla="*/ 56 w 174"/>
                <a:gd name="T71" fmla="*/ 59 h 173"/>
                <a:gd name="T72" fmla="*/ 57 w 174"/>
                <a:gd name="T73" fmla="*/ 56 h 173"/>
                <a:gd name="T74" fmla="*/ 57 w 174"/>
                <a:gd name="T75" fmla="*/ 37 h 173"/>
                <a:gd name="T76" fmla="*/ 87 w 174"/>
                <a:gd name="T77" fmla="*/ 10 h 173"/>
                <a:gd name="T78" fmla="*/ 117 w 174"/>
                <a:gd name="T79" fmla="*/ 37 h 173"/>
                <a:gd name="T80" fmla="*/ 117 w 174"/>
                <a:gd name="T81" fmla="*/ 56 h 173"/>
                <a:gd name="T82" fmla="*/ 118 w 174"/>
                <a:gd name="T83" fmla="*/ 59 h 173"/>
                <a:gd name="T84" fmla="*/ 120 w 174"/>
                <a:gd name="T85" fmla="*/ 64 h 173"/>
                <a:gd name="T86" fmla="*/ 117 w 174"/>
                <a:gd name="T87" fmla="*/ 71 h 173"/>
                <a:gd name="T88" fmla="*/ 115 w 174"/>
                <a:gd name="T89" fmla="*/ 74 h 173"/>
                <a:gd name="T90" fmla="*/ 104 w 174"/>
                <a:gd name="T91" fmla="*/ 94 h 173"/>
                <a:gd name="T92" fmla="*/ 102 w 174"/>
                <a:gd name="T93" fmla="*/ 98 h 173"/>
                <a:gd name="T94" fmla="*/ 102 w 174"/>
                <a:gd name="T95" fmla="*/ 106 h 173"/>
                <a:gd name="T96" fmla="*/ 102 w 174"/>
                <a:gd name="T97" fmla="*/ 107 h 173"/>
                <a:gd name="T98" fmla="*/ 163 w 174"/>
                <a:gd name="T99" fmla="*/ 141 h 173"/>
                <a:gd name="T100" fmla="*/ 164 w 174"/>
                <a:gd name="T101" fmla="*/ 142 h 173"/>
                <a:gd name="T102" fmla="*/ 164 w 174"/>
                <a:gd name="T103" fmla="*/ 163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74" h="173">
                  <a:moveTo>
                    <a:pt x="167" y="132"/>
                  </a:moveTo>
                  <a:cubicBezTo>
                    <a:pt x="122" y="114"/>
                    <a:pt x="113" y="107"/>
                    <a:pt x="112" y="105"/>
                  </a:cubicBezTo>
                  <a:cubicBezTo>
                    <a:pt x="112" y="99"/>
                    <a:pt x="112" y="99"/>
                    <a:pt x="112" y="99"/>
                  </a:cubicBezTo>
                  <a:cubicBezTo>
                    <a:pt x="117" y="94"/>
                    <a:pt x="121" y="86"/>
                    <a:pt x="124" y="78"/>
                  </a:cubicBezTo>
                  <a:cubicBezTo>
                    <a:pt x="127" y="74"/>
                    <a:pt x="130" y="69"/>
                    <a:pt x="130" y="64"/>
                  </a:cubicBezTo>
                  <a:cubicBezTo>
                    <a:pt x="130" y="60"/>
                    <a:pt x="129" y="57"/>
                    <a:pt x="127" y="54"/>
                  </a:cubicBezTo>
                  <a:cubicBezTo>
                    <a:pt x="127" y="37"/>
                    <a:pt x="127" y="37"/>
                    <a:pt x="127" y="37"/>
                  </a:cubicBezTo>
                  <a:cubicBezTo>
                    <a:pt x="127" y="14"/>
                    <a:pt x="112" y="0"/>
                    <a:pt x="87" y="0"/>
                  </a:cubicBezTo>
                  <a:cubicBezTo>
                    <a:pt x="62" y="0"/>
                    <a:pt x="47" y="14"/>
                    <a:pt x="47" y="37"/>
                  </a:cubicBezTo>
                  <a:cubicBezTo>
                    <a:pt x="47" y="54"/>
                    <a:pt x="47" y="54"/>
                    <a:pt x="47" y="54"/>
                  </a:cubicBezTo>
                  <a:cubicBezTo>
                    <a:pt x="45" y="57"/>
                    <a:pt x="44" y="61"/>
                    <a:pt x="44" y="64"/>
                  </a:cubicBezTo>
                  <a:cubicBezTo>
                    <a:pt x="44" y="69"/>
                    <a:pt x="47" y="74"/>
                    <a:pt x="50" y="78"/>
                  </a:cubicBezTo>
                  <a:cubicBezTo>
                    <a:pt x="53" y="86"/>
                    <a:pt x="57" y="94"/>
                    <a:pt x="62" y="99"/>
                  </a:cubicBezTo>
                  <a:cubicBezTo>
                    <a:pt x="62" y="105"/>
                    <a:pt x="62" y="105"/>
                    <a:pt x="62" y="105"/>
                  </a:cubicBezTo>
                  <a:cubicBezTo>
                    <a:pt x="61" y="107"/>
                    <a:pt x="52" y="115"/>
                    <a:pt x="7" y="132"/>
                  </a:cubicBezTo>
                  <a:cubicBezTo>
                    <a:pt x="3" y="134"/>
                    <a:pt x="0" y="138"/>
                    <a:pt x="0" y="142"/>
                  </a:cubicBezTo>
                  <a:cubicBezTo>
                    <a:pt x="0" y="163"/>
                    <a:pt x="0" y="163"/>
                    <a:pt x="0" y="163"/>
                  </a:cubicBezTo>
                  <a:cubicBezTo>
                    <a:pt x="0" y="169"/>
                    <a:pt x="5" y="173"/>
                    <a:pt x="11" y="173"/>
                  </a:cubicBezTo>
                  <a:cubicBezTo>
                    <a:pt x="163" y="173"/>
                    <a:pt x="163" y="173"/>
                    <a:pt x="163" y="173"/>
                  </a:cubicBezTo>
                  <a:cubicBezTo>
                    <a:pt x="169" y="173"/>
                    <a:pt x="174" y="169"/>
                    <a:pt x="174" y="163"/>
                  </a:cubicBezTo>
                  <a:cubicBezTo>
                    <a:pt x="174" y="142"/>
                    <a:pt x="174" y="142"/>
                    <a:pt x="174" y="142"/>
                  </a:cubicBezTo>
                  <a:cubicBezTo>
                    <a:pt x="174" y="138"/>
                    <a:pt x="171" y="134"/>
                    <a:pt x="167" y="132"/>
                  </a:cubicBezTo>
                  <a:close/>
                  <a:moveTo>
                    <a:pt x="164" y="163"/>
                  </a:moveTo>
                  <a:cubicBezTo>
                    <a:pt x="164" y="163"/>
                    <a:pt x="164" y="164"/>
                    <a:pt x="163" y="164"/>
                  </a:cubicBezTo>
                  <a:cubicBezTo>
                    <a:pt x="11" y="164"/>
                    <a:pt x="11" y="164"/>
                    <a:pt x="11" y="164"/>
                  </a:cubicBezTo>
                  <a:cubicBezTo>
                    <a:pt x="10" y="164"/>
                    <a:pt x="10" y="163"/>
                    <a:pt x="10" y="163"/>
                  </a:cubicBezTo>
                  <a:cubicBezTo>
                    <a:pt x="10" y="142"/>
                    <a:pt x="10" y="142"/>
                    <a:pt x="10" y="142"/>
                  </a:cubicBezTo>
                  <a:cubicBezTo>
                    <a:pt x="10" y="142"/>
                    <a:pt x="10" y="141"/>
                    <a:pt x="11" y="141"/>
                  </a:cubicBezTo>
                  <a:cubicBezTo>
                    <a:pt x="61" y="121"/>
                    <a:pt x="70" y="113"/>
                    <a:pt x="72" y="107"/>
                  </a:cubicBezTo>
                  <a:cubicBezTo>
                    <a:pt x="72" y="107"/>
                    <a:pt x="72" y="106"/>
                    <a:pt x="72" y="106"/>
                  </a:cubicBezTo>
                  <a:cubicBezTo>
                    <a:pt x="72" y="98"/>
                    <a:pt x="72" y="98"/>
                    <a:pt x="72" y="98"/>
                  </a:cubicBezTo>
                  <a:cubicBezTo>
                    <a:pt x="72" y="96"/>
                    <a:pt x="71" y="95"/>
                    <a:pt x="70" y="94"/>
                  </a:cubicBezTo>
                  <a:cubicBezTo>
                    <a:pt x="65" y="89"/>
                    <a:pt x="62" y="82"/>
                    <a:pt x="59" y="74"/>
                  </a:cubicBezTo>
                  <a:cubicBezTo>
                    <a:pt x="59" y="73"/>
                    <a:pt x="58" y="72"/>
                    <a:pt x="57" y="71"/>
                  </a:cubicBezTo>
                  <a:cubicBezTo>
                    <a:pt x="55" y="70"/>
                    <a:pt x="54" y="67"/>
                    <a:pt x="54" y="64"/>
                  </a:cubicBezTo>
                  <a:cubicBezTo>
                    <a:pt x="54" y="62"/>
                    <a:pt x="55" y="60"/>
                    <a:pt x="56" y="59"/>
                  </a:cubicBezTo>
                  <a:cubicBezTo>
                    <a:pt x="56" y="58"/>
                    <a:pt x="57" y="57"/>
                    <a:pt x="57" y="56"/>
                  </a:cubicBezTo>
                  <a:cubicBezTo>
                    <a:pt x="57" y="37"/>
                    <a:pt x="57" y="37"/>
                    <a:pt x="57" y="37"/>
                  </a:cubicBezTo>
                  <a:cubicBezTo>
                    <a:pt x="57" y="19"/>
                    <a:pt x="67" y="10"/>
                    <a:pt x="87" y="10"/>
                  </a:cubicBezTo>
                  <a:cubicBezTo>
                    <a:pt x="107" y="10"/>
                    <a:pt x="117" y="19"/>
                    <a:pt x="117" y="37"/>
                  </a:cubicBezTo>
                  <a:cubicBezTo>
                    <a:pt x="117" y="56"/>
                    <a:pt x="117" y="56"/>
                    <a:pt x="117" y="56"/>
                  </a:cubicBezTo>
                  <a:cubicBezTo>
                    <a:pt x="117" y="57"/>
                    <a:pt x="117" y="58"/>
                    <a:pt x="118" y="59"/>
                  </a:cubicBezTo>
                  <a:cubicBezTo>
                    <a:pt x="119" y="60"/>
                    <a:pt x="120" y="62"/>
                    <a:pt x="120" y="64"/>
                  </a:cubicBezTo>
                  <a:cubicBezTo>
                    <a:pt x="120" y="67"/>
                    <a:pt x="119" y="70"/>
                    <a:pt x="117" y="71"/>
                  </a:cubicBezTo>
                  <a:cubicBezTo>
                    <a:pt x="116" y="72"/>
                    <a:pt x="115" y="73"/>
                    <a:pt x="115" y="74"/>
                  </a:cubicBezTo>
                  <a:cubicBezTo>
                    <a:pt x="112" y="82"/>
                    <a:pt x="109" y="89"/>
                    <a:pt x="104" y="94"/>
                  </a:cubicBezTo>
                  <a:cubicBezTo>
                    <a:pt x="103" y="95"/>
                    <a:pt x="102" y="96"/>
                    <a:pt x="102" y="98"/>
                  </a:cubicBezTo>
                  <a:cubicBezTo>
                    <a:pt x="102" y="106"/>
                    <a:pt x="102" y="106"/>
                    <a:pt x="102" y="106"/>
                  </a:cubicBezTo>
                  <a:cubicBezTo>
                    <a:pt x="102" y="106"/>
                    <a:pt x="102" y="107"/>
                    <a:pt x="102" y="107"/>
                  </a:cubicBezTo>
                  <a:cubicBezTo>
                    <a:pt x="104" y="113"/>
                    <a:pt x="113" y="122"/>
                    <a:pt x="163" y="141"/>
                  </a:cubicBezTo>
                  <a:cubicBezTo>
                    <a:pt x="164" y="141"/>
                    <a:pt x="164" y="142"/>
                    <a:pt x="164" y="142"/>
                  </a:cubicBezTo>
                  <a:lnTo>
                    <a:pt x="164" y="16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2688" tIns="21344" rIns="42688" bIns="21344" numCol="1" anchor="t" anchorCtr="0" compatLnSpc="1">
              <a:prstTxWarp prst="textNoShape">
                <a:avLst/>
              </a:prstTxWarp>
            </a:bodyPr>
            <a:lstStyle/>
            <a:p>
              <a:endParaRPr lang="en-US" sz="840" dirty="0"/>
            </a:p>
          </p:txBody>
        </p:sp>
        <p:sp>
          <p:nvSpPr>
            <p:cNvPr id="46" name="Freeform 370"/>
            <p:cNvSpPr>
              <a:spLocks/>
            </p:cNvSpPr>
            <p:nvPr/>
          </p:nvSpPr>
          <p:spPr bwMode="auto">
            <a:xfrm>
              <a:off x="6837363" y="1123950"/>
              <a:ext cx="234950" cy="311150"/>
            </a:xfrm>
            <a:custGeom>
              <a:avLst/>
              <a:gdLst>
                <a:gd name="T0" fmla="*/ 96 w 102"/>
                <a:gd name="T1" fmla="*/ 101 h 135"/>
                <a:gd name="T2" fmla="*/ 54 w 102"/>
                <a:gd name="T3" fmla="*/ 81 h 135"/>
                <a:gd name="T4" fmla="*/ 54 w 102"/>
                <a:gd name="T5" fmla="*/ 78 h 135"/>
                <a:gd name="T6" fmla="*/ 63 w 102"/>
                <a:gd name="T7" fmla="*/ 62 h 135"/>
                <a:gd name="T8" fmla="*/ 68 w 102"/>
                <a:gd name="T9" fmla="*/ 50 h 135"/>
                <a:gd name="T10" fmla="*/ 66 w 102"/>
                <a:gd name="T11" fmla="*/ 42 h 135"/>
                <a:gd name="T12" fmla="*/ 66 w 102"/>
                <a:gd name="T13" fmla="*/ 30 h 135"/>
                <a:gd name="T14" fmla="*/ 34 w 102"/>
                <a:gd name="T15" fmla="*/ 0 h 135"/>
                <a:gd name="T16" fmla="*/ 3 w 102"/>
                <a:gd name="T17" fmla="*/ 30 h 135"/>
                <a:gd name="T18" fmla="*/ 3 w 102"/>
                <a:gd name="T19" fmla="*/ 42 h 135"/>
                <a:gd name="T20" fmla="*/ 0 w 102"/>
                <a:gd name="T21" fmla="*/ 50 h 135"/>
                <a:gd name="T22" fmla="*/ 5 w 102"/>
                <a:gd name="T23" fmla="*/ 62 h 135"/>
                <a:gd name="T24" fmla="*/ 15 w 102"/>
                <a:gd name="T25" fmla="*/ 79 h 135"/>
                <a:gd name="T26" fmla="*/ 22 w 102"/>
                <a:gd name="T27" fmla="*/ 80 h 135"/>
                <a:gd name="T28" fmla="*/ 22 w 102"/>
                <a:gd name="T29" fmla="*/ 73 h 135"/>
                <a:gd name="T30" fmla="*/ 14 w 102"/>
                <a:gd name="T31" fmla="*/ 58 h 135"/>
                <a:gd name="T32" fmla="*/ 12 w 102"/>
                <a:gd name="T33" fmla="*/ 55 h 135"/>
                <a:gd name="T34" fmla="*/ 10 w 102"/>
                <a:gd name="T35" fmla="*/ 50 h 135"/>
                <a:gd name="T36" fmla="*/ 11 w 102"/>
                <a:gd name="T37" fmla="*/ 47 h 135"/>
                <a:gd name="T38" fmla="*/ 12 w 102"/>
                <a:gd name="T39" fmla="*/ 44 h 135"/>
                <a:gd name="T40" fmla="*/ 12 w 102"/>
                <a:gd name="T41" fmla="*/ 30 h 135"/>
                <a:gd name="T42" fmla="*/ 34 w 102"/>
                <a:gd name="T43" fmla="*/ 10 h 135"/>
                <a:gd name="T44" fmla="*/ 56 w 102"/>
                <a:gd name="T45" fmla="*/ 30 h 135"/>
                <a:gd name="T46" fmla="*/ 56 w 102"/>
                <a:gd name="T47" fmla="*/ 44 h 135"/>
                <a:gd name="T48" fmla="*/ 57 w 102"/>
                <a:gd name="T49" fmla="*/ 47 h 135"/>
                <a:gd name="T50" fmla="*/ 58 w 102"/>
                <a:gd name="T51" fmla="*/ 50 h 135"/>
                <a:gd name="T52" fmla="*/ 56 w 102"/>
                <a:gd name="T53" fmla="*/ 55 h 135"/>
                <a:gd name="T54" fmla="*/ 54 w 102"/>
                <a:gd name="T55" fmla="*/ 58 h 135"/>
                <a:gd name="T56" fmla="*/ 46 w 102"/>
                <a:gd name="T57" fmla="*/ 73 h 135"/>
                <a:gd name="T58" fmla="*/ 45 w 102"/>
                <a:gd name="T59" fmla="*/ 76 h 135"/>
                <a:gd name="T60" fmla="*/ 45 w 102"/>
                <a:gd name="T61" fmla="*/ 82 h 135"/>
                <a:gd name="T62" fmla="*/ 45 w 102"/>
                <a:gd name="T63" fmla="*/ 84 h 135"/>
                <a:gd name="T64" fmla="*/ 92 w 102"/>
                <a:gd name="T65" fmla="*/ 110 h 135"/>
                <a:gd name="T66" fmla="*/ 92 w 102"/>
                <a:gd name="T67" fmla="*/ 126 h 135"/>
                <a:gd name="T68" fmla="*/ 52 w 102"/>
                <a:gd name="T69" fmla="*/ 126 h 135"/>
                <a:gd name="T70" fmla="*/ 47 w 102"/>
                <a:gd name="T71" fmla="*/ 131 h 135"/>
                <a:gd name="T72" fmla="*/ 52 w 102"/>
                <a:gd name="T73" fmla="*/ 135 h 135"/>
                <a:gd name="T74" fmla="*/ 92 w 102"/>
                <a:gd name="T75" fmla="*/ 135 h 135"/>
                <a:gd name="T76" fmla="*/ 102 w 102"/>
                <a:gd name="T77" fmla="*/ 126 h 135"/>
                <a:gd name="T78" fmla="*/ 102 w 102"/>
                <a:gd name="T79" fmla="*/ 110 h 135"/>
                <a:gd name="T80" fmla="*/ 96 w 102"/>
                <a:gd name="T81" fmla="*/ 101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2" h="135">
                  <a:moveTo>
                    <a:pt x="96" y="101"/>
                  </a:moveTo>
                  <a:cubicBezTo>
                    <a:pt x="62" y="89"/>
                    <a:pt x="56" y="83"/>
                    <a:pt x="54" y="81"/>
                  </a:cubicBezTo>
                  <a:cubicBezTo>
                    <a:pt x="54" y="78"/>
                    <a:pt x="54" y="78"/>
                    <a:pt x="54" y="78"/>
                  </a:cubicBezTo>
                  <a:cubicBezTo>
                    <a:pt x="58" y="74"/>
                    <a:pt x="61" y="68"/>
                    <a:pt x="63" y="62"/>
                  </a:cubicBezTo>
                  <a:cubicBezTo>
                    <a:pt x="66" y="59"/>
                    <a:pt x="68" y="55"/>
                    <a:pt x="68" y="50"/>
                  </a:cubicBezTo>
                  <a:cubicBezTo>
                    <a:pt x="68" y="48"/>
                    <a:pt x="67" y="45"/>
                    <a:pt x="66" y="42"/>
                  </a:cubicBezTo>
                  <a:cubicBezTo>
                    <a:pt x="66" y="30"/>
                    <a:pt x="66" y="30"/>
                    <a:pt x="66" y="30"/>
                  </a:cubicBezTo>
                  <a:cubicBezTo>
                    <a:pt x="66" y="11"/>
                    <a:pt x="54" y="0"/>
                    <a:pt x="34" y="0"/>
                  </a:cubicBezTo>
                  <a:cubicBezTo>
                    <a:pt x="14" y="0"/>
                    <a:pt x="3" y="11"/>
                    <a:pt x="3" y="30"/>
                  </a:cubicBezTo>
                  <a:cubicBezTo>
                    <a:pt x="3" y="42"/>
                    <a:pt x="3" y="42"/>
                    <a:pt x="3" y="42"/>
                  </a:cubicBezTo>
                  <a:cubicBezTo>
                    <a:pt x="1" y="45"/>
                    <a:pt x="0" y="48"/>
                    <a:pt x="0" y="50"/>
                  </a:cubicBezTo>
                  <a:cubicBezTo>
                    <a:pt x="0" y="55"/>
                    <a:pt x="2" y="59"/>
                    <a:pt x="5" y="62"/>
                  </a:cubicBezTo>
                  <a:cubicBezTo>
                    <a:pt x="7" y="69"/>
                    <a:pt x="11" y="75"/>
                    <a:pt x="15" y="79"/>
                  </a:cubicBezTo>
                  <a:cubicBezTo>
                    <a:pt x="17" y="81"/>
                    <a:pt x="20" y="81"/>
                    <a:pt x="22" y="80"/>
                  </a:cubicBezTo>
                  <a:cubicBezTo>
                    <a:pt x="24" y="78"/>
                    <a:pt x="24" y="75"/>
                    <a:pt x="22" y="73"/>
                  </a:cubicBezTo>
                  <a:cubicBezTo>
                    <a:pt x="19" y="69"/>
                    <a:pt x="16" y="64"/>
                    <a:pt x="14" y="58"/>
                  </a:cubicBezTo>
                  <a:cubicBezTo>
                    <a:pt x="14" y="56"/>
                    <a:pt x="13" y="56"/>
                    <a:pt x="12" y="55"/>
                  </a:cubicBezTo>
                  <a:cubicBezTo>
                    <a:pt x="11" y="54"/>
                    <a:pt x="10" y="52"/>
                    <a:pt x="10" y="50"/>
                  </a:cubicBezTo>
                  <a:cubicBezTo>
                    <a:pt x="10" y="49"/>
                    <a:pt x="11" y="48"/>
                    <a:pt x="11" y="47"/>
                  </a:cubicBezTo>
                  <a:cubicBezTo>
                    <a:pt x="12" y="46"/>
                    <a:pt x="12" y="45"/>
                    <a:pt x="12" y="44"/>
                  </a:cubicBezTo>
                  <a:cubicBezTo>
                    <a:pt x="12" y="30"/>
                    <a:pt x="12" y="30"/>
                    <a:pt x="12" y="30"/>
                  </a:cubicBezTo>
                  <a:cubicBezTo>
                    <a:pt x="12" y="17"/>
                    <a:pt x="20" y="10"/>
                    <a:pt x="34" y="10"/>
                  </a:cubicBezTo>
                  <a:cubicBezTo>
                    <a:pt x="49" y="10"/>
                    <a:pt x="56" y="17"/>
                    <a:pt x="56" y="30"/>
                  </a:cubicBezTo>
                  <a:cubicBezTo>
                    <a:pt x="56" y="44"/>
                    <a:pt x="56" y="44"/>
                    <a:pt x="56" y="44"/>
                  </a:cubicBezTo>
                  <a:cubicBezTo>
                    <a:pt x="56" y="45"/>
                    <a:pt x="56" y="46"/>
                    <a:pt x="57" y="47"/>
                  </a:cubicBezTo>
                  <a:cubicBezTo>
                    <a:pt x="58" y="48"/>
                    <a:pt x="58" y="49"/>
                    <a:pt x="58" y="50"/>
                  </a:cubicBezTo>
                  <a:cubicBezTo>
                    <a:pt x="58" y="52"/>
                    <a:pt x="58" y="54"/>
                    <a:pt x="56" y="55"/>
                  </a:cubicBezTo>
                  <a:cubicBezTo>
                    <a:pt x="55" y="56"/>
                    <a:pt x="55" y="56"/>
                    <a:pt x="54" y="58"/>
                  </a:cubicBezTo>
                  <a:cubicBezTo>
                    <a:pt x="53" y="64"/>
                    <a:pt x="50" y="69"/>
                    <a:pt x="46" y="73"/>
                  </a:cubicBezTo>
                  <a:cubicBezTo>
                    <a:pt x="45" y="74"/>
                    <a:pt x="45" y="75"/>
                    <a:pt x="45" y="76"/>
                  </a:cubicBezTo>
                  <a:cubicBezTo>
                    <a:pt x="45" y="82"/>
                    <a:pt x="45" y="82"/>
                    <a:pt x="45" y="82"/>
                  </a:cubicBezTo>
                  <a:cubicBezTo>
                    <a:pt x="45" y="83"/>
                    <a:pt x="45" y="83"/>
                    <a:pt x="45" y="84"/>
                  </a:cubicBezTo>
                  <a:cubicBezTo>
                    <a:pt x="46" y="88"/>
                    <a:pt x="51" y="95"/>
                    <a:pt x="92" y="110"/>
                  </a:cubicBezTo>
                  <a:cubicBezTo>
                    <a:pt x="92" y="126"/>
                    <a:pt x="92" y="126"/>
                    <a:pt x="92" y="126"/>
                  </a:cubicBezTo>
                  <a:cubicBezTo>
                    <a:pt x="52" y="126"/>
                    <a:pt x="52" y="126"/>
                    <a:pt x="52" y="126"/>
                  </a:cubicBezTo>
                  <a:cubicBezTo>
                    <a:pt x="50" y="126"/>
                    <a:pt x="47" y="128"/>
                    <a:pt x="47" y="131"/>
                  </a:cubicBezTo>
                  <a:cubicBezTo>
                    <a:pt x="47" y="133"/>
                    <a:pt x="50" y="135"/>
                    <a:pt x="52" y="135"/>
                  </a:cubicBezTo>
                  <a:cubicBezTo>
                    <a:pt x="92" y="135"/>
                    <a:pt x="92" y="135"/>
                    <a:pt x="92" y="135"/>
                  </a:cubicBezTo>
                  <a:cubicBezTo>
                    <a:pt x="97" y="135"/>
                    <a:pt x="102" y="131"/>
                    <a:pt x="102" y="126"/>
                  </a:cubicBezTo>
                  <a:cubicBezTo>
                    <a:pt x="102" y="110"/>
                    <a:pt x="102" y="110"/>
                    <a:pt x="102" y="110"/>
                  </a:cubicBezTo>
                  <a:cubicBezTo>
                    <a:pt x="102" y="106"/>
                    <a:pt x="99" y="103"/>
                    <a:pt x="96" y="101"/>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2688" tIns="21344" rIns="42688" bIns="21344" numCol="1" anchor="t" anchorCtr="0" compatLnSpc="1">
              <a:prstTxWarp prst="textNoShape">
                <a:avLst/>
              </a:prstTxWarp>
            </a:bodyPr>
            <a:lstStyle/>
            <a:p>
              <a:endParaRPr lang="en-US" sz="840" dirty="0"/>
            </a:p>
          </p:txBody>
        </p:sp>
      </p:grpSp>
    </p:spTree>
    <p:extLst>
      <p:ext uri="{BB962C8B-B14F-4D97-AF65-F5344CB8AC3E}">
        <p14:creationId xmlns:p14="http://schemas.microsoft.com/office/powerpoint/2010/main" val="11789328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dianummer 5"/>
          <p:cNvSpPr>
            <a:spLocks noGrp="1"/>
          </p:cNvSpPr>
          <p:nvPr>
            <p:ph type="sldNum" sz="quarter" idx="12"/>
          </p:nvPr>
        </p:nvSpPr>
        <p:spPr/>
        <p:txBody>
          <a:bodyPr/>
          <a:lstStyle/>
          <a:p>
            <a:fld id="{10A0A6AF-03C5-477E-939A-E28F7E7F05EA}" type="slidenum">
              <a:rPr lang="nl-NL" smtClean="0"/>
              <a:pPr/>
              <a:t>5</a:t>
            </a:fld>
            <a:endParaRPr lang="nl-NL" dirty="0"/>
          </a:p>
        </p:txBody>
      </p:sp>
      <p:sp>
        <p:nvSpPr>
          <p:cNvPr id="26" name="Tijdelijke aanduiding voor inhoud 1"/>
          <p:cNvSpPr txBox="1">
            <a:spLocks/>
          </p:cNvSpPr>
          <p:nvPr/>
        </p:nvSpPr>
        <p:spPr>
          <a:xfrm>
            <a:off x="681144" y="2913017"/>
            <a:ext cx="6812052" cy="430780"/>
          </a:xfrm>
          <a:prstGeom prst="rect">
            <a:avLst/>
          </a:prstGeom>
        </p:spPr>
        <p:txBody>
          <a:bodyPr numCol="1" anchor="t">
            <a:noAutofit/>
          </a:bodyPr>
          <a:lstStyle>
            <a:lvl1pPr marL="316800" indent="-316800" algn="l" defTabSz="914400" rtl="0" eaLnBrk="1" latinLnBrk="0" hangingPunct="1">
              <a:lnSpc>
                <a:spcPct val="90000"/>
              </a:lnSpc>
              <a:spcBef>
                <a:spcPts val="1200"/>
              </a:spcBef>
              <a:buClr>
                <a:schemeClr val="tx2"/>
              </a:buClr>
              <a:buSzPct val="80000"/>
              <a:buFont typeface="Verdana" panose="020B0604030504040204" pitchFamily="34" charset="0"/>
              <a:buChar char="›"/>
              <a:defRPr sz="2400" kern="1200">
                <a:solidFill>
                  <a:schemeClr val="tx1"/>
                </a:solidFill>
                <a:latin typeface="+mn-lt"/>
                <a:ea typeface="+mn-ea"/>
                <a:cs typeface="+mn-cs"/>
              </a:defRPr>
            </a:lvl1pPr>
            <a:lvl2pPr marL="630000" indent="-316800" algn="l" defTabSz="914400" rtl="0" eaLnBrk="1" latinLnBrk="0" hangingPunct="1">
              <a:lnSpc>
                <a:spcPct val="90000"/>
              </a:lnSpc>
              <a:spcBef>
                <a:spcPts val="1000"/>
              </a:spcBef>
              <a:buClr>
                <a:schemeClr val="tx2"/>
              </a:buClr>
              <a:buFont typeface="Verdana" panose="020B0604030504040204" pitchFamily="34" charset="0"/>
              <a:buChar char="–"/>
              <a:defRPr sz="2000" kern="1200">
                <a:solidFill>
                  <a:schemeClr val="tx1"/>
                </a:solidFill>
                <a:latin typeface="+mn-lt"/>
                <a:ea typeface="+mn-ea"/>
                <a:cs typeface="+mn-cs"/>
              </a:defRPr>
            </a:lvl2pPr>
            <a:lvl3pPr marL="946800" indent="-316800" algn="l" defTabSz="914400" rtl="0" eaLnBrk="1" latinLnBrk="0" hangingPunct="1">
              <a:lnSpc>
                <a:spcPct val="90000"/>
              </a:lnSpc>
              <a:spcBef>
                <a:spcPts val="800"/>
              </a:spcBef>
              <a:buClr>
                <a:schemeClr val="tx2"/>
              </a:buClr>
              <a:buFont typeface="Wingdings" panose="05000000000000000000" pitchFamily="2" charset="2"/>
              <a:buChar char="§"/>
              <a:defRPr sz="1800" kern="1200">
                <a:solidFill>
                  <a:schemeClr val="tx1"/>
                </a:solidFill>
                <a:latin typeface="+mn-lt"/>
                <a:ea typeface="+mn-ea"/>
                <a:cs typeface="+mn-cs"/>
              </a:defRPr>
            </a:lvl3pPr>
            <a:lvl4pPr marL="1260000" indent="-316800" algn="l" defTabSz="914400" rtl="0" eaLnBrk="1" latinLnBrk="0" hangingPunct="1">
              <a:lnSpc>
                <a:spcPct val="9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4pPr>
            <a:lvl5pPr marL="1576800" indent="-316800" algn="l" defTabSz="914400" rtl="0" eaLnBrk="1" latinLnBrk="0" hangingPunct="1">
              <a:lnSpc>
                <a:spcPct val="90000"/>
              </a:lnSpc>
              <a:spcBef>
                <a:spcPts val="600"/>
              </a:spcBef>
              <a:buFont typeface="Verdana" panose="020B0604030504040204" pitchFamily="34" charset="0"/>
              <a:buChar char="–"/>
              <a:defRPr sz="1600" kern="1200">
                <a:solidFill>
                  <a:schemeClr val="tx2"/>
                </a:solidFill>
                <a:latin typeface="+mn-lt"/>
                <a:ea typeface="+mn-ea"/>
                <a:cs typeface="+mn-cs"/>
              </a:defRPr>
            </a:lvl5pPr>
            <a:lvl6pPr marL="1890000" indent="-316800" algn="l" defTabSz="914400" rtl="0" eaLnBrk="1" latinLnBrk="0" hangingPunct="1">
              <a:lnSpc>
                <a:spcPct val="90000"/>
              </a:lnSpc>
              <a:spcBef>
                <a:spcPts val="600"/>
              </a:spcBef>
              <a:buFont typeface="Arial" panose="020B0604020202020204" pitchFamily="34" charset="0"/>
              <a:buChar char="•"/>
              <a:defRPr sz="1400" kern="1200">
                <a:solidFill>
                  <a:schemeClr val="tx1">
                    <a:lumMod val="50000"/>
                    <a:lumOff val="50000"/>
                  </a:schemeClr>
                </a:solidFill>
                <a:latin typeface="+mn-lt"/>
                <a:ea typeface="+mn-ea"/>
                <a:cs typeface="+mn-cs"/>
              </a:defRPr>
            </a:lvl6pPr>
            <a:lvl7pPr marL="72000" indent="-72000" algn="l" defTabSz="914400" rtl="0" eaLnBrk="1" latinLnBrk="0" hangingPunct="1">
              <a:lnSpc>
                <a:spcPct val="90000"/>
              </a:lnSpc>
              <a:spcBef>
                <a:spcPts val="600"/>
              </a:spcBef>
              <a:buSzPct val="25000"/>
              <a:buFont typeface="Verdana" panose="020B0604030504040204" pitchFamily="34" charset="0"/>
              <a:buChar char=" "/>
              <a:defRPr sz="1200" b="1" i="0" kern="1200">
                <a:solidFill>
                  <a:schemeClr val="tx2"/>
                </a:solidFill>
                <a:latin typeface="+mn-lt"/>
                <a:ea typeface="+mn-ea"/>
                <a:cs typeface="+mn-cs"/>
              </a:defRPr>
            </a:lvl7pPr>
            <a:lvl8pPr marL="72000" indent="-72000" algn="l" defTabSz="914400" rtl="0" eaLnBrk="1" latinLnBrk="0" hangingPunct="1">
              <a:lnSpc>
                <a:spcPct val="90000"/>
              </a:lnSpc>
              <a:spcBef>
                <a:spcPts val="600"/>
              </a:spcBef>
              <a:buSzPct val="25000"/>
              <a:buFont typeface="Verdana" panose="020B0604030504040204" pitchFamily="34" charset="0"/>
              <a:buChar char=" "/>
              <a:defRPr sz="1200" i="0" kern="1200">
                <a:solidFill>
                  <a:schemeClr val="tx1">
                    <a:lumMod val="65000"/>
                    <a:lumOff val="35000"/>
                  </a:schemeClr>
                </a:solidFill>
                <a:latin typeface="+mn-lt"/>
                <a:ea typeface="+mn-ea"/>
                <a:cs typeface="+mn-cs"/>
              </a:defRPr>
            </a:lvl8pPr>
            <a:lvl9pPr marL="216000" indent="-144000" algn="l" defTabSz="914400" rtl="0" eaLnBrk="1" latinLnBrk="0" hangingPunct="1">
              <a:lnSpc>
                <a:spcPct val="90000"/>
              </a:lnSpc>
              <a:spcBef>
                <a:spcPts val="600"/>
              </a:spcBef>
              <a:buClr>
                <a:schemeClr val="tx2"/>
              </a:buClr>
              <a:buFont typeface="Verdana" panose="020B0604030504040204" pitchFamily="34" charset="0"/>
              <a:buChar char="–"/>
              <a:defRPr sz="1200" i="0" kern="1200">
                <a:solidFill>
                  <a:schemeClr val="tx1">
                    <a:lumMod val="65000"/>
                    <a:lumOff val="35000"/>
                  </a:schemeClr>
                </a:solidFill>
                <a:latin typeface="+mn-lt"/>
                <a:ea typeface="+mn-ea"/>
                <a:cs typeface="+mn-cs"/>
              </a:defRPr>
            </a:lvl9pPr>
          </a:lstStyle>
          <a:p>
            <a:pPr marL="0" indent="0">
              <a:buClr>
                <a:schemeClr val="accent5"/>
              </a:buClr>
              <a:buSzPct val="100000"/>
              <a:buNone/>
            </a:pPr>
            <a:endParaRPr lang="nl-NL" sz="1688" b="1" dirty="0">
              <a:solidFill>
                <a:schemeClr val="bg1"/>
              </a:solidFill>
            </a:endParaRPr>
          </a:p>
        </p:txBody>
      </p:sp>
      <p:sp>
        <p:nvSpPr>
          <p:cNvPr id="4" name="Rechthoek 3"/>
          <p:cNvSpPr/>
          <p:nvPr/>
        </p:nvSpPr>
        <p:spPr>
          <a:xfrm>
            <a:off x="0" y="509368"/>
            <a:ext cx="6858000" cy="153052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Handleiding</a:t>
            </a:r>
          </a:p>
          <a:p>
            <a:pPr algn="ctr"/>
            <a:endParaRPr lang="nl-NL" sz="1400" dirty="0"/>
          </a:p>
          <a:p>
            <a:pPr algn="ctr"/>
            <a:r>
              <a:rPr lang="nl-NL" sz="3200" b="1" dirty="0"/>
              <a:t>Portaal voor Advocaten</a:t>
            </a:r>
          </a:p>
        </p:txBody>
      </p:sp>
      <p:sp>
        <p:nvSpPr>
          <p:cNvPr id="7" name="Tijdelijke aanduiding voor inhoud 1"/>
          <p:cNvSpPr txBox="1">
            <a:spLocks/>
          </p:cNvSpPr>
          <p:nvPr/>
        </p:nvSpPr>
        <p:spPr>
          <a:xfrm>
            <a:off x="0" y="2075443"/>
            <a:ext cx="6858000" cy="587162"/>
          </a:xfrm>
          <a:prstGeom prst="rect">
            <a:avLst/>
          </a:prstGeom>
        </p:spPr>
        <p:txBody>
          <a:bodyPr numCol="1" anchor="ctr">
            <a:normAutofit/>
          </a:bodyPr>
          <a:lstStyle>
            <a:lvl1pPr marL="316800" indent="-316800" algn="l" defTabSz="914400" rtl="0" eaLnBrk="1" latinLnBrk="0" hangingPunct="1">
              <a:lnSpc>
                <a:spcPct val="90000"/>
              </a:lnSpc>
              <a:spcBef>
                <a:spcPts val="1200"/>
              </a:spcBef>
              <a:buClr>
                <a:schemeClr val="tx2"/>
              </a:buClr>
              <a:buSzPct val="80000"/>
              <a:buFont typeface="Verdana" panose="020B0604030504040204" pitchFamily="34" charset="0"/>
              <a:buChar char="›"/>
              <a:defRPr sz="2400" kern="1200">
                <a:solidFill>
                  <a:schemeClr val="tx1"/>
                </a:solidFill>
                <a:latin typeface="+mn-lt"/>
                <a:ea typeface="+mn-ea"/>
                <a:cs typeface="+mn-cs"/>
              </a:defRPr>
            </a:lvl1pPr>
            <a:lvl2pPr marL="630000" indent="-316800" algn="l" defTabSz="914400" rtl="0" eaLnBrk="1" latinLnBrk="0" hangingPunct="1">
              <a:lnSpc>
                <a:spcPct val="90000"/>
              </a:lnSpc>
              <a:spcBef>
                <a:spcPts val="1000"/>
              </a:spcBef>
              <a:buClr>
                <a:schemeClr val="tx2"/>
              </a:buClr>
              <a:buFont typeface="Verdana" panose="020B0604030504040204" pitchFamily="34" charset="0"/>
              <a:buChar char="–"/>
              <a:defRPr sz="2000" kern="1200">
                <a:solidFill>
                  <a:schemeClr val="tx1"/>
                </a:solidFill>
                <a:latin typeface="+mn-lt"/>
                <a:ea typeface="+mn-ea"/>
                <a:cs typeface="+mn-cs"/>
              </a:defRPr>
            </a:lvl2pPr>
            <a:lvl3pPr marL="946800" indent="-316800" algn="l" defTabSz="914400" rtl="0" eaLnBrk="1" latinLnBrk="0" hangingPunct="1">
              <a:lnSpc>
                <a:spcPct val="90000"/>
              </a:lnSpc>
              <a:spcBef>
                <a:spcPts val="800"/>
              </a:spcBef>
              <a:buClr>
                <a:schemeClr val="tx2"/>
              </a:buClr>
              <a:buFont typeface="Wingdings" panose="05000000000000000000" pitchFamily="2" charset="2"/>
              <a:buChar char="§"/>
              <a:defRPr sz="1800" kern="1200">
                <a:solidFill>
                  <a:schemeClr val="tx1"/>
                </a:solidFill>
                <a:latin typeface="+mn-lt"/>
                <a:ea typeface="+mn-ea"/>
                <a:cs typeface="+mn-cs"/>
              </a:defRPr>
            </a:lvl3pPr>
            <a:lvl4pPr marL="1260000" indent="-316800" algn="l" defTabSz="914400" rtl="0" eaLnBrk="1" latinLnBrk="0" hangingPunct="1">
              <a:lnSpc>
                <a:spcPct val="9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4pPr>
            <a:lvl5pPr marL="1576800" indent="-316800" algn="l" defTabSz="914400" rtl="0" eaLnBrk="1" latinLnBrk="0" hangingPunct="1">
              <a:lnSpc>
                <a:spcPct val="90000"/>
              </a:lnSpc>
              <a:spcBef>
                <a:spcPts val="600"/>
              </a:spcBef>
              <a:buFont typeface="Verdana" panose="020B0604030504040204" pitchFamily="34" charset="0"/>
              <a:buChar char="–"/>
              <a:defRPr sz="1600" kern="1200">
                <a:solidFill>
                  <a:schemeClr val="tx2"/>
                </a:solidFill>
                <a:latin typeface="+mn-lt"/>
                <a:ea typeface="+mn-ea"/>
                <a:cs typeface="+mn-cs"/>
              </a:defRPr>
            </a:lvl5pPr>
            <a:lvl6pPr marL="1890000" indent="-316800" algn="l" defTabSz="914400" rtl="0" eaLnBrk="1" latinLnBrk="0" hangingPunct="1">
              <a:lnSpc>
                <a:spcPct val="90000"/>
              </a:lnSpc>
              <a:spcBef>
                <a:spcPts val="600"/>
              </a:spcBef>
              <a:buFont typeface="Arial" panose="020B0604020202020204" pitchFamily="34" charset="0"/>
              <a:buChar char="•"/>
              <a:defRPr sz="1400" kern="1200">
                <a:solidFill>
                  <a:schemeClr val="tx1">
                    <a:lumMod val="50000"/>
                    <a:lumOff val="50000"/>
                  </a:schemeClr>
                </a:solidFill>
                <a:latin typeface="+mn-lt"/>
                <a:ea typeface="+mn-ea"/>
                <a:cs typeface="+mn-cs"/>
              </a:defRPr>
            </a:lvl6pPr>
            <a:lvl7pPr marL="72000" indent="-72000" algn="l" defTabSz="914400" rtl="0" eaLnBrk="1" latinLnBrk="0" hangingPunct="1">
              <a:lnSpc>
                <a:spcPct val="90000"/>
              </a:lnSpc>
              <a:spcBef>
                <a:spcPts val="600"/>
              </a:spcBef>
              <a:buSzPct val="25000"/>
              <a:buFont typeface="Verdana" panose="020B0604030504040204" pitchFamily="34" charset="0"/>
              <a:buChar char=" "/>
              <a:defRPr sz="1200" b="1" i="0" kern="1200">
                <a:solidFill>
                  <a:schemeClr val="tx2"/>
                </a:solidFill>
                <a:latin typeface="+mn-lt"/>
                <a:ea typeface="+mn-ea"/>
                <a:cs typeface="+mn-cs"/>
              </a:defRPr>
            </a:lvl7pPr>
            <a:lvl8pPr marL="72000" indent="-72000" algn="l" defTabSz="914400" rtl="0" eaLnBrk="1" latinLnBrk="0" hangingPunct="1">
              <a:lnSpc>
                <a:spcPct val="90000"/>
              </a:lnSpc>
              <a:spcBef>
                <a:spcPts val="600"/>
              </a:spcBef>
              <a:buSzPct val="25000"/>
              <a:buFont typeface="Verdana" panose="020B0604030504040204" pitchFamily="34" charset="0"/>
              <a:buChar char=" "/>
              <a:defRPr sz="1200" i="0" kern="1200">
                <a:solidFill>
                  <a:schemeClr val="tx1">
                    <a:lumMod val="65000"/>
                    <a:lumOff val="35000"/>
                  </a:schemeClr>
                </a:solidFill>
                <a:latin typeface="+mn-lt"/>
                <a:ea typeface="+mn-ea"/>
                <a:cs typeface="+mn-cs"/>
              </a:defRPr>
            </a:lvl8pPr>
            <a:lvl9pPr marL="216000" indent="-144000" algn="l" defTabSz="914400" rtl="0" eaLnBrk="1" latinLnBrk="0" hangingPunct="1">
              <a:lnSpc>
                <a:spcPct val="90000"/>
              </a:lnSpc>
              <a:spcBef>
                <a:spcPts val="600"/>
              </a:spcBef>
              <a:buClr>
                <a:schemeClr val="tx2"/>
              </a:buClr>
              <a:buFont typeface="Verdana" panose="020B0604030504040204" pitchFamily="34" charset="0"/>
              <a:buChar char="–"/>
              <a:defRPr sz="1200" i="0" kern="1200">
                <a:solidFill>
                  <a:schemeClr val="tx1">
                    <a:lumMod val="65000"/>
                    <a:lumOff val="35000"/>
                  </a:schemeClr>
                </a:solidFill>
                <a:latin typeface="+mn-lt"/>
                <a:ea typeface="+mn-ea"/>
                <a:cs typeface="+mn-cs"/>
              </a:defRPr>
            </a:lvl9pPr>
          </a:lstStyle>
          <a:p>
            <a:pPr marL="0" indent="0" algn="ctr">
              <a:buClr>
                <a:schemeClr val="bg1"/>
              </a:buClr>
              <a:buNone/>
            </a:pPr>
            <a:r>
              <a:rPr lang="nl-NL" sz="1800" b="1" dirty="0">
                <a:solidFill>
                  <a:schemeClr val="tx2"/>
                </a:solidFill>
              </a:rPr>
              <a:t>Welkom bij het Portaal voor Advocaten</a:t>
            </a:r>
          </a:p>
        </p:txBody>
      </p:sp>
      <p:sp>
        <p:nvSpPr>
          <p:cNvPr id="8" name="Rechthoek 7"/>
          <p:cNvSpPr/>
          <p:nvPr/>
        </p:nvSpPr>
        <p:spPr>
          <a:xfrm>
            <a:off x="493485" y="2913017"/>
            <a:ext cx="6023430" cy="6370975"/>
          </a:xfrm>
          <a:prstGeom prst="rect">
            <a:avLst/>
          </a:prstGeom>
        </p:spPr>
        <p:txBody>
          <a:bodyPr wrap="square">
            <a:spAutoFit/>
          </a:bodyPr>
          <a:lstStyle/>
          <a:p>
            <a:pPr marL="361950" indent="-361950">
              <a:spcBef>
                <a:spcPts val="600"/>
              </a:spcBef>
              <a:buClr>
                <a:schemeClr val="tx2"/>
              </a:buClr>
              <a:buSzPct val="100000"/>
              <a:buFont typeface="Wingdings" panose="05000000000000000000" pitchFamily="2" charset="2"/>
              <a:buChar char="v"/>
              <a:tabLst>
                <a:tab pos="457200" algn="l"/>
              </a:tabLst>
            </a:pPr>
            <a:r>
              <a:rPr lang="nl-NL" sz="1400" dirty="0">
                <a:solidFill>
                  <a:schemeClr val="dk1"/>
                </a:solidFill>
              </a:rPr>
              <a:t>Inzage in de klant- en zaakgegevens van lopende asielzaken</a:t>
            </a:r>
          </a:p>
          <a:p>
            <a:pPr marL="361950" indent="-361950">
              <a:spcBef>
                <a:spcPts val="600"/>
              </a:spcBef>
              <a:buClr>
                <a:schemeClr val="tx2"/>
              </a:buClr>
              <a:buSzPct val="100000"/>
              <a:buFont typeface="Wingdings" panose="05000000000000000000" pitchFamily="2" charset="2"/>
              <a:buChar char="v"/>
              <a:tabLst>
                <a:tab pos="457200" algn="l"/>
              </a:tabLst>
            </a:pPr>
            <a:r>
              <a:rPr lang="nl-NL" sz="1400" dirty="0">
                <a:solidFill>
                  <a:schemeClr val="dk1"/>
                </a:solidFill>
              </a:rPr>
              <a:t>Indienen van dossierstukken in de zaak (zie tabel)</a:t>
            </a:r>
          </a:p>
          <a:p>
            <a:pPr marL="361950" indent="-361950">
              <a:spcBef>
                <a:spcPts val="600"/>
              </a:spcBef>
              <a:buClr>
                <a:schemeClr val="tx2"/>
              </a:buClr>
              <a:buSzPct val="100000"/>
              <a:buFont typeface="Wingdings" panose="05000000000000000000" pitchFamily="2" charset="2"/>
              <a:buChar char="v"/>
              <a:tabLst>
                <a:tab pos="457200" algn="l"/>
              </a:tabLst>
            </a:pPr>
            <a:r>
              <a:rPr lang="nl-NL" sz="1400" dirty="0">
                <a:solidFill>
                  <a:schemeClr val="dk1"/>
                </a:solidFill>
              </a:rPr>
              <a:t>Inzage in dossierstukken van de asielzaak zoals </a:t>
            </a:r>
            <a:r>
              <a:rPr lang="nl-NL" sz="1400" dirty="0">
                <a:ea typeface="Calibri" panose="020F0502020204030204" pitchFamily="34" charset="0"/>
                <a:cs typeface="Calibri" panose="020F0502020204030204" pitchFamily="34" charset="0"/>
              </a:rPr>
              <a:t>brieven, voornemens, beschikkingen (zie tabel)</a:t>
            </a:r>
            <a:endParaRPr lang="nl-NL" sz="1400" b="1" dirty="0">
              <a:solidFill>
                <a:schemeClr val="dk1"/>
              </a:solidFill>
              <a:cs typeface="Calibri" panose="020F0502020204030204" pitchFamily="34" charset="0"/>
            </a:endParaRPr>
          </a:p>
          <a:p>
            <a:pPr marL="361950" indent="-361950">
              <a:spcBef>
                <a:spcPts val="600"/>
              </a:spcBef>
              <a:buClr>
                <a:schemeClr val="tx2"/>
              </a:buClr>
              <a:buSzPct val="100000"/>
              <a:buFont typeface="Wingdings" panose="05000000000000000000" pitchFamily="2" charset="2"/>
              <a:buChar char="v"/>
              <a:tabLst>
                <a:tab pos="457200" algn="l"/>
              </a:tabLst>
            </a:pPr>
            <a:endParaRPr lang="nl-NL" sz="1400" b="1" dirty="0">
              <a:solidFill>
                <a:schemeClr val="dk1"/>
              </a:solidFill>
              <a:cs typeface="Calibri" panose="020F0502020204030204" pitchFamily="34" charset="0"/>
            </a:endParaRPr>
          </a:p>
          <a:p>
            <a:pPr marL="361950" indent="-361950">
              <a:spcBef>
                <a:spcPts val="600"/>
              </a:spcBef>
              <a:buClr>
                <a:schemeClr val="tx2"/>
              </a:buClr>
              <a:buSzPct val="100000"/>
              <a:buFont typeface="Wingdings" panose="05000000000000000000" pitchFamily="2" charset="2"/>
              <a:buChar char="v"/>
              <a:tabLst>
                <a:tab pos="457200" algn="l"/>
              </a:tabLst>
            </a:pPr>
            <a:endParaRPr lang="nl-NL" sz="1400" b="1" dirty="0">
              <a:solidFill>
                <a:schemeClr val="dk1"/>
              </a:solidFill>
              <a:cs typeface="Calibri" panose="020F0502020204030204" pitchFamily="34" charset="0"/>
            </a:endParaRPr>
          </a:p>
          <a:p>
            <a:pPr marL="361950" indent="-361950">
              <a:spcBef>
                <a:spcPts val="600"/>
              </a:spcBef>
              <a:buClr>
                <a:schemeClr val="tx2"/>
              </a:buClr>
              <a:buSzPct val="100000"/>
              <a:buFont typeface="Wingdings" panose="05000000000000000000" pitchFamily="2" charset="2"/>
              <a:buChar char="v"/>
              <a:tabLst>
                <a:tab pos="457200" algn="l"/>
              </a:tabLst>
            </a:pPr>
            <a:endParaRPr lang="nl-NL" sz="1400" b="1" dirty="0">
              <a:solidFill>
                <a:schemeClr val="dk1"/>
              </a:solidFill>
              <a:cs typeface="Calibri" panose="020F0502020204030204" pitchFamily="34" charset="0"/>
            </a:endParaRPr>
          </a:p>
          <a:p>
            <a:pPr marL="361950" indent="-361950">
              <a:spcBef>
                <a:spcPts val="600"/>
              </a:spcBef>
              <a:buClr>
                <a:schemeClr val="tx2"/>
              </a:buClr>
              <a:buSzPct val="100000"/>
              <a:buFont typeface="Wingdings" panose="05000000000000000000" pitchFamily="2" charset="2"/>
              <a:buChar char="v"/>
              <a:tabLst>
                <a:tab pos="457200" algn="l"/>
              </a:tabLst>
            </a:pPr>
            <a:endParaRPr lang="nl-NL" sz="1400" b="1" dirty="0">
              <a:solidFill>
                <a:schemeClr val="dk1"/>
              </a:solidFill>
            </a:endParaRPr>
          </a:p>
          <a:p>
            <a:pPr marL="361950" indent="-361950">
              <a:spcBef>
                <a:spcPts val="600"/>
              </a:spcBef>
              <a:buClr>
                <a:schemeClr val="accent5"/>
              </a:buClr>
              <a:buSzPct val="100000"/>
              <a:buFont typeface="Wingdings" panose="05000000000000000000" pitchFamily="2" charset="2"/>
              <a:buChar char="v"/>
              <a:tabLst>
                <a:tab pos="457200" algn="l"/>
              </a:tabLst>
            </a:pPr>
            <a:endParaRPr lang="nl-NL" sz="1400" b="1" dirty="0">
              <a:solidFill>
                <a:schemeClr val="dk1"/>
              </a:solidFill>
            </a:endParaRPr>
          </a:p>
          <a:p>
            <a:pPr marL="361950" indent="-361950">
              <a:spcBef>
                <a:spcPts val="600"/>
              </a:spcBef>
              <a:buClr>
                <a:schemeClr val="accent5"/>
              </a:buClr>
              <a:buSzPct val="100000"/>
              <a:buFont typeface="Wingdings" panose="05000000000000000000" pitchFamily="2" charset="2"/>
              <a:buChar char="v"/>
              <a:tabLst>
                <a:tab pos="457200" algn="l"/>
              </a:tabLst>
            </a:pPr>
            <a:endParaRPr lang="nl-NL" sz="1400" b="1" dirty="0">
              <a:solidFill>
                <a:schemeClr val="dk1"/>
              </a:solidFill>
            </a:endParaRPr>
          </a:p>
          <a:p>
            <a:pPr marL="361950" indent="-361950">
              <a:spcBef>
                <a:spcPts val="600"/>
              </a:spcBef>
              <a:buClr>
                <a:schemeClr val="accent5"/>
              </a:buClr>
              <a:buSzPct val="100000"/>
              <a:buFont typeface="Wingdings" panose="05000000000000000000" pitchFamily="2" charset="2"/>
              <a:buChar char="v"/>
              <a:tabLst>
                <a:tab pos="457200" algn="l"/>
              </a:tabLst>
            </a:pPr>
            <a:endParaRPr lang="nl-NL" sz="1400" b="1" dirty="0">
              <a:solidFill>
                <a:schemeClr val="dk1"/>
              </a:solidFill>
            </a:endParaRPr>
          </a:p>
          <a:p>
            <a:pPr marL="361950" indent="-361950">
              <a:spcBef>
                <a:spcPts val="600"/>
              </a:spcBef>
              <a:buClr>
                <a:schemeClr val="accent5"/>
              </a:buClr>
              <a:buSzPct val="100000"/>
              <a:buFont typeface="Wingdings" panose="05000000000000000000" pitchFamily="2" charset="2"/>
              <a:buChar char="v"/>
              <a:tabLst>
                <a:tab pos="457200" algn="l"/>
              </a:tabLst>
            </a:pPr>
            <a:endParaRPr lang="nl-NL" sz="1400" b="1" dirty="0">
              <a:solidFill>
                <a:schemeClr val="dk1"/>
              </a:solidFill>
            </a:endParaRPr>
          </a:p>
          <a:p>
            <a:pPr marL="361950" indent="-361950">
              <a:spcBef>
                <a:spcPts val="600"/>
              </a:spcBef>
              <a:buClr>
                <a:schemeClr val="accent5"/>
              </a:buClr>
              <a:buSzPct val="100000"/>
              <a:buFont typeface="Wingdings" panose="05000000000000000000" pitchFamily="2" charset="2"/>
              <a:buChar char="v"/>
              <a:tabLst>
                <a:tab pos="457200" algn="l"/>
              </a:tabLst>
            </a:pPr>
            <a:endParaRPr lang="nl-NL" sz="1400" b="1" dirty="0">
              <a:solidFill>
                <a:schemeClr val="dk1"/>
              </a:solidFill>
            </a:endParaRPr>
          </a:p>
          <a:p>
            <a:pPr marL="361950" indent="-361950">
              <a:spcBef>
                <a:spcPts val="600"/>
              </a:spcBef>
              <a:buClr>
                <a:schemeClr val="accent5"/>
              </a:buClr>
              <a:buSzPct val="100000"/>
              <a:buFont typeface="Wingdings" panose="05000000000000000000" pitchFamily="2" charset="2"/>
              <a:buChar char="v"/>
              <a:tabLst>
                <a:tab pos="457200" algn="l"/>
              </a:tabLst>
            </a:pPr>
            <a:endParaRPr lang="nl-NL" sz="1400" b="1" dirty="0">
              <a:solidFill>
                <a:schemeClr val="dk1"/>
              </a:solidFill>
            </a:endParaRPr>
          </a:p>
          <a:p>
            <a:pPr marL="361950" indent="-361950">
              <a:spcBef>
                <a:spcPts val="600"/>
              </a:spcBef>
              <a:buClr>
                <a:schemeClr val="accent5"/>
              </a:buClr>
              <a:buSzPct val="100000"/>
              <a:buFont typeface="Wingdings" panose="05000000000000000000" pitchFamily="2" charset="2"/>
              <a:buChar char="v"/>
              <a:tabLst>
                <a:tab pos="457200" algn="l"/>
              </a:tabLst>
            </a:pPr>
            <a:endParaRPr lang="nl-NL" sz="1400" b="1" dirty="0">
              <a:solidFill>
                <a:schemeClr val="dk1"/>
              </a:solidFill>
            </a:endParaRPr>
          </a:p>
          <a:p>
            <a:pPr marL="361950" indent="-361950">
              <a:spcBef>
                <a:spcPts val="600"/>
              </a:spcBef>
              <a:buClr>
                <a:schemeClr val="accent5"/>
              </a:buClr>
              <a:buSzPct val="100000"/>
              <a:buFont typeface="Wingdings" panose="05000000000000000000" pitchFamily="2" charset="2"/>
              <a:buChar char="v"/>
              <a:tabLst>
                <a:tab pos="457200" algn="l"/>
              </a:tabLst>
            </a:pPr>
            <a:endParaRPr lang="nl-NL" sz="1400" b="1" dirty="0">
              <a:solidFill>
                <a:schemeClr val="dk1"/>
              </a:solidFill>
            </a:endParaRPr>
          </a:p>
          <a:p>
            <a:pPr marL="361950" indent="-361950">
              <a:spcBef>
                <a:spcPts val="600"/>
              </a:spcBef>
              <a:buClr>
                <a:schemeClr val="accent5"/>
              </a:buClr>
              <a:buSzPct val="100000"/>
              <a:buFont typeface="Wingdings" panose="05000000000000000000" pitchFamily="2" charset="2"/>
              <a:buChar char="v"/>
              <a:tabLst>
                <a:tab pos="457200" algn="l"/>
              </a:tabLst>
            </a:pPr>
            <a:endParaRPr lang="nl-NL" sz="1400" b="1" dirty="0">
              <a:solidFill>
                <a:schemeClr val="dk1"/>
              </a:solidFill>
            </a:endParaRPr>
          </a:p>
          <a:p>
            <a:pPr marL="361950" indent="-361950">
              <a:spcBef>
                <a:spcPts val="600"/>
              </a:spcBef>
              <a:buClr>
                <a:schemeClr val="accent5"/>
              </a:buClr>
              <a:buSzPct val="100000"/>
              <a:buFont typeface="Wingdings" panose="05000000000000000000" pitchFamily="2" charset="2"/>
              <a:buChar char="v"/>
              <a:tabLst>
                <a:tab pos="457200" algn="l"/>
              </a:tabLst>
            </a:pPr>
            <a:endParaRPr lang="nl-NL" sz="1400" b="1" dirty="0">
              <a:solidFill>
                <a:schemeClr val="dk1"/>
              </a:solidFill>
            </a:endParaRPr>
          </a:p>
          <a:p>
            <a:pPr marL="361950" indent="-361950">
              <a:spcBef>
                <a:spcPts val="600"/>
              </a:spcBef>
              <a:buClr>
                <a:schemeClr val="accent5"/>
              </a:buClr>
              <a:buSzPct val="100000"/>
              <a:buFont typeface="Wingdings" panose="05000000000000000000" pitchFamily="2" charset="2"/>
              <a:buChar char="v"/>
              <a:tabLst>
                <a:tab pos="457200" algn="l"/>
              </a:tabLst>
            </a:pPr>
            <a:endParaRPr lang="nl-NL" sz="1400" b="1" dirty="0">
              <a:solidFill>
                <a:schemeClr val="dk1"/>
              </a:solidFill>
            </a:endParaRPr>
          </a:p>
          <a:p>
            <a:pPr>
              <a:spcBef>
                <a:spcPts val="600"/>
              </a:spcBef>
              <a:buClr>
                <a:schemeClr val="accent5"/>
              </a:buClr>
              <a:buSzPct val="100000"/>
              <a:tabLst>
                <a:tab pos="457200" algn="l"/>
              </a:tabLst>
            </a:pPr>
            <a:endParaRPr lang="nl-NL" sz="1400" b="1" dirty="0">
              <a:solidFill>
                <a:schemeClr val="dk1"/>
              </a:solidFill>
            </a:endParaRPr>
          </a:p>
          <a:p>
            <a:pPr marL="361950" indent="-361950">
              <a:spcBef>
                <a:spcPts val="600"/>
              </a:spcBef>
              <a:buClr>
                <a:schemeClr val="tx2"/>
              </a:buClr>
              <a:buSzPct val="100000"/>
              <a:buFont typeface="Wingdings" panose="05000000000000000000" pitchFamily="2" charset="2"/>
              <a:buChar char="v"/>
              <a:tabLst>
                <a:tab pos="457200" algn="l"/>
              </a:tabLst>
            </a:pPr>
            <a:endParaRPr lang="nl-NL" sz="1400" dirty="0">
              <a:solidFill>
                <a:schemeClr val="dk1"/>
              </a:solidFill>
            </a:endParaRPr>
          </a:p>
          <a:p>
            <a:pPr marL="361950" indent="-361950">
              <a:spcBef>
                <a:spcPts val="600"/>
              </a:spcBef>
              <a:buClr>
                <a:schemeClr val="tx2"/>
              </a:buClr>
              <a:buSzPct val="100000"/>
              <a:buFont typeface="Wingdings" panose="05000000000000000000" pitchFamily="2" charset="2"/>
              <a:buChar char="v"/>
              <a:tabLst>
                <a:tab pos="457200" algn="l"/>
              </a:tabLst>
            </a:pPr>
            <a:endParaRPr lang="nl-NL" sz="1400" b="1" dirty="0">
              <a:solidFill>
                <a:schemeClr val="dk1"/>
              </a:solidFill>
            </a:endParaRPr>
          </a:p>
        </p:txBody>
      </p:sp>
      <p:graphicFrame>
        <p:nvGraphicFramePr>
          <p:cNvPr id="9" name="Tabel 8"/>
          <p:cNvGraphicFramePr>
            <a:graphicFrameLocks noGrp="1"/>
          </p:cNvGraphicFramePr>
          <p:nvPr>
            <p:extLst>
              <p:ext uri="{D42A27DB-BD31-4B8C-83A1-F6EECF244321}">
                <p14:modId xmlns:p14="http://schemas.microsoft.com/office/powerpoint/2010/main" val="2910434660"/>
              </p:ext>
            </p:extLst>
          </p:nvPr>
        </p:nvGraphicFramePr>
        <p:xfrm>
          <a:off x="411714" y="4048684"/>
          <a:ext cx="6084000" cy="4714316"/>
        </p:xfrm>
        <a:graphic>
          <a:graphicData uri="http://schemas.openxmlformats.org/drawingml/2006/table">
            <a:tbl>
              <a:tblPr firstRow="1" firstCol="1" bandRow="1">
                <a:tableStyleId>{5C22544A-7EE6-4342-B048-85BDC9FD1C3A}</a:tableStyleId>
              </a:tblPr>
              <a:tblGrid>
                <a:gridCol w="1476000">
                  <a:extLst>
                    <a:ext uri="{9D8B030D-6E8A-4147-A177-3AD203B41FA5}">
                      <a16:colId xmlns:a16="http://schemas.microsoft.com/office/drawing/2014/main" val="2352513521"/>
                    </a:ext>
                  </a:extLst>
                </a:gridCol>
                <a:gridCol w="2304000">
                  <a:extLst>
                    <a:ext uri="{9D8B030D-6E8A-4147-A177-3AD203B41FA5}">
                      <a16:colId xmlns:a16="http://schemas.microsoft.com/office/drawing/2014/main" val="1795871657"/>
                    </a:ext>
                  </a:extLst>
                </a:gridCol>
                <a:gridCol w="2304000">
                  <a:extLst>
                    <a:ext uri="{9D8B030D-6E8A-4147-A177-3AD203B41FA5}">
                      <a16:colId xmlns:a16="http://schemas.microsoft.com/office/drawing/2014/main" val="3537016381"/>
                    </a:ext>
                  </a:extLst>
                </a:gridCol>
              </a:tblGrid>
              <a:tr h="252000">
                <a:tc>
                  <a:txBody>
                    <a:bodyPr/>
                    <a:lstStyle/>
                    <a:p>
                      <a:pPr>
                        <a:spcAft>
                          <a:spcPts val="0"/>
                        </a:spcAft>
                      </a:pPr>
                      <a:r>
                        <a:rPr lang="nl-NL" sz="1000" dirty="0">
                          <a:effectLst/>
                        </a:rPr>
                        <a:t> </a:t>
                      </a:r>
                      <a:endParaRPr lang="nl-NL" sz="1000" dirty="0">
                        <a:effectLst/>
                        <a:latin typeface="Calibri" panose="020F0502020204030204" pitchFamily="34" charset="0"/>
                        <a:ea typeface="Calibri" panose="020F0502020204030204" pitchFamily="34" charset="0"/>
                      </a:endParaRPr>
                    </a:p>
                  </a:txBody>
                  <a:tcPr marL="50302" marR="50302" marT="0" marB="0">
                    <a:solidFill>
                      <a:schemeClr val="bg1"/>
                    </a:solidFill>
                  </a:tcPr>
                </a:tc>
                <a:tc>
                  <a:txBody>
                    <a:bodyPr/>
                    <a:lstStyle/>
                    <a:p>
                      <a:pPr>
                        <a:spcAft>
                          <a:spcPts val="0"/>
                        </a:spcAft>
                      </a:pPr>
                      <a:r>
                        <a:rPr lang="nl-NL" sz="1000" dirty="0">
                          <a:effectLst/>
                        </a:rPr>
                        <a:t>Type zaak</a:t>
                      </a:r>
                      <a:endParaRPr lang="nl-NL" sz="1000" dirty="0">
                        <a:effectLst/>
                        <a:latin typeface="Calibri" panose="020F0502020204030204" pitchFamily="34" charset="0"/>
                        <a:ea typeface="Calibri" panose="020F0502020204030204" pitchFamily="34" charset="0"/>
                      </a:endParaRPr>
                    </a:p>
                  </a:txBody>
                  <a:tcPr marL="50302" marR="50302" marT="0" marB="0" anchor="ctr">
                    <a:solidFill>
                      <a:schemeClr val="tx2"/>
                    </a:solidFill>
                  </a:tcPr>
                </a:tc>
                <a:tc>
                  <a:txBody>
                    <a:bodyPr/>
                    <a:lstStyle/>
                    <a:p>
                      <a:pPr>
                        <a:spcAft>
                          <a:spcPts val="0"/>
                        </a:spcAft>
                      </a:pPr>
                      <a:r>
                        <a:rPr lang="nl-NL" sz="1000" dirty="0">
                          <a:effectLst/>
                        </a:rPr>
                        <a:t>Type dossierstuk</a:t>
                      </a:r>
                      <a:endParaRPr lang="nl-NL" sz="1000" dirty="0">
                        <a:effectLst/>
                        <a:latin typeface="Calibri" panose="020F0502020204030204" pitchFamily="34" charset="0"/>
                        <a:ea typeface="Calibri" panose="020F0502020204030204" pitchFamily="34" charset="0"/>
                      </a:endParaRPr>
                    </a:p>
                  </a:txBody>
                  <a:tcPr marL="50302" marR="50302" marT="0" marB="0" anchor="ctr">
                    <a:solidFill>
                      <a:schemeClr val="tx2"/>
                    </a:solidFill>
                  </a:tcPr>
                </a:tc>
                <a:extLst>
                  <a:ext uri="{0D108BD9-81ED-4DB2-BD59-A6C34878D82A}">
                    <a16:rowId xmlns:a16="http://schemas.microsoft.com/office/drawing/2014/main" val="925125196"/>
                  </a:ext>
                </a:extLst>
              </a:tr>
              <a:tr h="1909616">
                <a:tc>
                  <a:txBody>
                    <a:bodyPr/>
                    <a:lstStyle/>
                    <a:p>
                      <a:pPr>
                        <a:spcAft>
                          <a:spcPts val="0"/>
                        </a:spcAft>
                      </a:pPr>
                      <a:r>
                        <a:rPr lang="nl-NL" sz="1000" dirty="0">
                          <a:solidFill>
                            <a:schemeClr val="tx1"/>
                          </a:solidFill>
                          <a:effectLst/>
                        </a:rPr>
                        <a:t>Zichtbaar in portaal</a:t>
                      </a:r>
                      <a:endParaRPr lang="nl-NL" sz="1000" dirty="0">
                        <a:solidFill>
                          <a:schemeClr val="tx1"/>
                        </a:solidFill>
                        <a:effectLst/>
                        <a:latin typeface="Calibri" panose="020F0502020204030204" pitchFamily="34" charset="0"/>
                        <a:ea typeface="Calibri" panose="020F0502020204030204" pitchFamily="34" charset="0"/>
                      </a:endParaRPr>
                    </a:p>
                  </a:txBody>
                  <a:tcPr marL="50302" marR="50302" marT="0" marB="0">
                    <a:solidFill>
                      <a:schemeClr val="bg1">
                        <a:lumMod val="95000"/>
                      </a:schemeClr>
                    </a:solidFill>
                  </a:tcPr>
                </a:tc>
                <a:tc>
                  <a:txBody>
                    <a:bodyPr/>
                    <a:lstStyle/>
                    <a:p>
                      <a:pPr>
                        <a:spcAft>
                          <a:spcPts val="0"/>
                        </a:spcAft>
                      </a:pPr>
                      <a:r>
                        <a:rPr lang="nl-NL" sz="1000" b="1" dirty="0">
                          <a:effectLst/>
                        </a:rPr>
                        <a:t>Lopende asielzaken</a:t>
                      </a:r>
                    </a:p>
                    <a:p>
                      <a:pPr marL="171450" indent="-171450">
                        <a:spcAft>
                          <a:spcPts val="0"/>
                        </a:spcAft>
                        <a:buFont typeface="Arial" panose="020B0604020202020204" pitchFamily="34" charset="0"/>
                        <a:buChar char="•"/>
                      </a:pPr>
                      <a:r>
                        <a:rPr lang="nl-NL" sz="1000" dirty="0">
                          <a:effectLst/>
                        </a:rPr>
                        <a:t>VVA bepaalde tijd </a:t>
                      </a:r>
                    </a:p>
                    <a:p>
                      <a:pPr marL="171450" indent="-171450">
                        <a:spcAft>
                          <a:spcPts val="0"/>
                        </a:spcAft>
                        <a:buFont typeface="Arial" panose="020B0604020202020204" pitchFamily="34" charset="0"/>
                        <a:buChar char="•"/>
                      </a:pPr>
                      <a:r>
                        <a:rPr lang="nl-NL" sz="1000" dirty="0">
                          <a:effectLst/>
                        </a:rPr>
                        <a:t>Asiel AMV PIVA</a:t>
                      </a:r>
                    </a:p>
                    <a:p>
                      <a:pPr marL="171450" indent="-171450">
                        <a:spcAft>
                          <a:spcPts val="0"/>
                        </a:spcAft>
                        <a:buFont typeface="Arial" panose="020B0604020202020204" pitchFamily="34" charset="0"/>
                        <a:buChar char="•"/>
                      </a:pPr>
                      <a:r>
                        <a:rPr lang="nl-NL" sz="1000" dirty="0">
                          <a:effectLst/>
                        </a:rPr>
                        <a:t>Herhaalde aanvraag PIVA</a:t>
                      </a:r>
                    </a:p>
                    <a:p>
                      <a:pPr marL="171450" indent="-171450">
                        <a:spcAft>
                          <a:spcPts val="0"/>
                        </a:spcAft>
                        <a:buFont typeface="Arial" panose="020B0604020202020204" pitchFamily="34" charset="0"/>
                        <a:buChar char="•"/>
                      </a:pPr>
                      <a:r>
                        <a:rPr lang="nl-NL" sz="1000" dirty="0">
                          <a:effectLst/>
                        </a:rPr>
                        <a:t>Asiel </a:t>
                      </a:r>
                      <a:r>
                        <a:rPr lang="nl-NL" sz="1000" dirty="0" err="1">
                          <a:effectLst/>
                        </a:rPr>
                        <a:t>zij-instroom</a:t>
                      </a:r>
                      <a:r>
                        <a:rPr lang="nl-NL" sz="1000" dirty="0">
                          <a:effectLst/>
                        </a:rPr>
                        <a:t> na beroep AC</a:t>
                      </a:r>
                    </a:p>
                    <a:p>
                      <a:pPr marL="171450" indent="-171450">
                        <a:spcAft>
                          <a:spcPts val="0"/>
                        </a:spcAft>
                        <a:buFont typeface="Arial" panose="020B0604020202020204" pitchFamily="34" charset="0"/>
                        <a:buChar char="•"/>
                      </a:pPr>
                      <a:r>
                        <a:rPr lang="nl-NL" sz="1000" dirty="0">
                          <a:effectLst/>
                        </a:rPr>
                        <a:t>Asiel </a:t>
                      </a:r>
                      <a:r>
                        <a:rPr lang="nl-NL" sz="1000" dirty="0" err="1">
                          <a:effectLst/>
                        </a:rPr>
                        <a:t>zij-instroom</a:t>
                      </a:r>
                      <a:r>
                        <a:rPr lang="nl-NL" sz="1000" dirty="0">
                          <a:effectLst/>
                        </a:rPr>
                        <a:t> na beroep RB</a:t>
                      </a:r>
                    </a:p>
                    <a:p>
                      <a:pPr marL="171450" indent="-171450">
                        <a:spcAft>
                          <a:spcPts val="0"/>
                        </a:spcAft>
                        <a:buFont typeface="Arial" panose="020B0604020202020204" pitchFamily="34" charset="0"/>
                        <a:buChar char="•"/>
                      </a:pPr>
                      <a:r>
                        <a:rPr lang="nl-NL" sz="1000" i="1" dirty="0">
                          <a:effectLst/>
                        </a:rPr>
                        <a:t>Dublin</a:t>
                      </a:r>
                    </a:p>
                  </a:txBody>
                  <a:tcPr marL="50302" marR="50302" marT="0" marB="0">
                    <a:solidFill>
                      <a:schemeClr val="bg1"/>
                    </a:solidFill>
                  </a:tcPr>
                </a:tc>
                <a:tc>
                  <a:txBody>
                    <a:bodyPr/>
                    <a:lstStyle/>
                    <a:p>
                      <a:pPr>
                        <a:spcAft>
                          <a:spcPts val="0"/>
                        </a:spcAft>
                      </a:pPr>
                      <a:r>
                        <a:rPr lang="nl-NL" sz="1000" b="1" dirty="0">
                          <a:effectLst/>
                        </a:rPr>
                        <a:t>Van advocaat naar IND</a:t>
                      </a:r>
                    </a:p>
                    <a:p>
                      <a:pPr marL="171450" indent="-171450">
                        <a:spcAft>
                          <a:spcPts val="0"/>
                        </a:spcAft>
                        <a:buFont typeface="Arial" panose="020B0604020202020204" pitchFamily="34" charset="0"/>
                        <a:buChar char="•"/>
                      </a:pPr>
                      <a:r>
                        <a:rPr lang="nl-NL" sz="1000" dirty="0">
                          <a:effectLst/>
                        </a:rPr>
                        <a:t>Correcties &amp; aanvullingen </a:t>
                      </a:r>
                    </a:p>
                    <a:p>
                      <a:pPr marL="171450" indent="-171450">
                        <a:spcAft>
                          <a:spcPts val="0"/>
                        </a:spcAft>
                        <a:buFont typeface="Arial" panose="020B0604020202020204" pitchFamily="34" charset="0"/>
                        <a:buChar char="•"/>
                      </a:pPr>
                      <a:r>
                        <a:rPr lang="nl-NL" sz="1000" dirty="0">
                          <a:effectLst/>
                        </a:rPr>
                        <a:t>Zienswijze</a:t>
                      </a:r>
                    </a:p>
                    <a:p>
                      <a:pPr marL="171450" indent="-171450">
                        <a:spcAft>
                          <a:spcPts val="0"/>
                        </a:spcAft>
                        <a:buFont typeface="Arial" panose="020B0604020202020204" pitchFamily="34" charset="0"/>
                        <a:buChar char="•"/>
                      </a:pPr>
                      <a:r>
                        <a:rPr lang="nl-NL" sz="1000" dirty="0">
                          <a:effectLst/>
                        </a:rPr>
                        <a:t>Alle andere aanvullende stukken</a:t>
                      </a:r>
                    </a:p>
                    <a:p>
                      <a:pPr marL="171450" indent="-171450">
                        <a:spcAft>
                          <a:spcPts val="0"/>
                        </a:spcAft>
                        <a:buFont typeface="Arial" panose="020B0604020202020204" pitchFamily="34" charset="0"/>
                        <a:buChar char="•"/>
                      </a:pPr>
                      <a:r>
                        <a:rPr lang="nl-NL" sz="1000" dirty="0">
                          <a:effectLst/>
                        </a:rPr>
                        <a:t>Verzoek om uitstel, verzoek om informatie, medische stukken etc.</a:t>
                      </a:r>
                    </a:p>
                    <a:p>
                      <a:pPr>
                        <a:spcAft>
                          <a:spcPts val="0"/>
                        </a:spcAft>
                      </a:pPr>
                      <a:r>
                        <a:rPr lang="nl-NL" sz="1000" b="1" dirty="0">
                          <a:effectLst/>
                        </a:rPr>
                        <a:t>Van IND naar advocaat</a:t>
                      </a:r>
                    </a:p>
                    <a:p>
                      <a:pPr marL="171450" indent="-171450">
                        <a:spcAft>
                          <a:spcPts val="0"/>
                        </a:spcAft>
                        <a:buFont typeface="Arial" panose="020B0604020202020204" pitchFamily="34" charset="0"/>
                        <a:buChar char="•"/>
                      </a:pPr>
                      <a:r>
                        <a:rPr lang="nl-NL" sz="1000" dirty="0">
                          <a:effectLst/>
                        </a:rPr>
                        <a:t>Alle stukken in de procedure, zoals een brief, verslag gehoor, voornemen en beschikking (tenzij anders vermeld)</a:t>
                      </a:r>
                    </a:p>
                    <a:p>
                      <a:pPr>
                        <a:spcAft>
                          <a:spcPts val="0"/>
                        </a:spcAft>
                      </a:pPr>
                      <a:r>
                        <a:rPr lang="nl-NL" sz="1000" dirty="0">
                          <a:effectLst/>
                        </a:rPr>
                        <a:t> </a:t>
                      </a:r>
                      <a:endParaRPr lang="nl-NL" sz="1000" dirty="0">
                        <a:effectLst/>
                        <a:latin typeface="Calibri" panose="020F0502020204030204" pitchFamily="34" charset="0"/>
                        <a:ea typeface="Calibri" panose="020F0502020204030204" pitchFamily="34" charset="0"/>
                      </a:endParaRPr>
                    </a:p>
                  </a:txBody>
                  <a:tcPr marL="50302" marR="50302" marT="0" marB="0">
                    <a:solidFill>
                      <a:schemeClr val="bg1"/>
                    </a:solidFill>
                  </a:tcPr>
                </a:tc>
                <a:extLst>
                  <a:ext uri="{0D108BD9-81ED-4DB2-BD59-A6C34878D82A}">
                    <a16:rowId xmlns:a16="http://schemas.microsoft.com/office/drawing/2014/main" val="131926695"/>
                  </a:ext>
                </a:extLst>
              </a:tr>
              <a:tr h="1261916">
                <a:tc>
                  <a:txBody>
                    <a:bodyPr/>
                    <a:lstStyle/>
                    <a:p>
                      <a:pPr>
                        <a:spcAft>
                          <a:spcPts val="0"/>
                        </a:spcAft>
                      </a:pPr>
                      <a:r>
                        <a:rPr lang="nl-NL" sz="1000" dirty="0">
                          <a:solidFill>
                            <a:schemeClr val="tx1"/>
                          </a:solidFill>
                          <a:effectLst/>
                        </a:rPr>
                        <a:t>(nog) niet zichtbaar in portaal</a:t>
                      </a:r>
                    </a:p>
                    <a:p>
                      <a:pPr>
                        <a:spcAft>
                          <a:spcPts val="0"/>
                        </a:spcAft>
                      </a:pPr>
                      <a:r>
                        <a:rPr lang="nl-NL" sz="1000" dirty="0">
                          <a:solidFill>
                            <a:schemeClr val="tx1"/>
                          </a:solidFill>
                          <a:effectLst/>
                        </a:rPr>
                        <a:t> </a:t>
                      </a:r>
                      <a:endParaRPr lang="nl-NL" sz="1000" dirty="0">
                        <a:solidFill>
                          <a:schemeClr val="tx1"/>
                        </a:solidFill>
                        <a:effectLst/>
                        <a:latin typeface="Calibri" panose="020F0502020204030204" pitchFamily="34" charset="0"/>
                        <a:ea typeface="Calibri" panose="020F0502020204030204" pitchFamily="34" charset="0"/>
                      </a:endParaRPr>
                    </a:p>
                  </a:txBody>
                  <a:tcPr marL="50302" marR="50302" marT="0" marB="0">
                    <a:solidFill>
                      <a:schemeClr val="bg1">
                        <a:lumMod val="95000"/>
                      </a:schemeClr>
                    </a:solidFill>
                  </a:tcPr>
                </a:tc>
                <a:tc>
                  <a:txBody>
                    <a:bodyPr/>
                    <a:lstStyle/>
                    <a:p>
                      <a:pPr marL="171450" indent="-171450">
                        <a:spcAft>
                          <a:spcPts val="0"/>
                        </a:spcAft>
                        <a:buFont typeface="Arial" panose="020B0604020202020204" pitchFamily="34" charset="0"/>
                        <a:buChar char="•"/>
                      </a:pPr>
                      <a:r>
                        <a:rPr lang="nl-NL" sz="1000" dirty="0">
                          <a:effectLst/>
                        </a:rPr>
                        <a:t>Asiel nareis </a:t>
                      </a:r>
                    </a:p>
                    <a:p>
                      <a:pPr marL="171450" indent="-171450">
                        <a:spcAft>
                          <a:spcPts val="0"/>
                        </a:spcAft>
                        <a:buFont typeface="Arial" panose="020B0604020202020204" pitchFamily="34" charset="0"/>
                        <a:buChar char="•"/>
                      </a:pPr>
                      <a:r>
                        <a:rPr lang="nl-NL" sz="1000" baseline="0" dirty="0">
                          <a:effectLst/>
                        </a:rPr>
                        <a:t>V</a:t>
                      </a:r>
                      <a:r>
                        <a:rPr lang="nl-NL" sz="1000" dirty="0">
                          <a:effectLst/>
                        </a:rPr>
                        <a:t>oorgaande zaaknummers</a:t>
                      </a:r>
                    </a:p>
                    <a:p>
                      <a:pPr marL="171450" indent="-171450">
                        <a:spcAft>
                          <a:spcPts val="0"/>
                        </a:spcAft>
                        <a:buFont typeface="Arial" panose="020B0604020202020204" pitchFamily="34" charset="0"/>
                        <a:buChar char="•"/>
                      </a:pPr>
                      <a:r>
                        <a:rPr lang="nl-NL" sz="1000" dirty="0">
                          <a:effectLst/>
                        </a:rPr>
                        <a:t>Zaken overgenomen van een andere advocaat </a:t>
                      </a:r>
                    </a:p>
                    <a:p>
                      <a:pPr marL="171450" indent="-171450">
                        <a:spcAft>
                          <a:spcPts val="0"/>
                        </a:spcAft>
                        <a:buFont typeface="Arial" panose="020B0604020202020204" pitchFamily="34" charset="0"/>
                        <a:buChar char="•"/>
                      </a:pPr>
                      <a:r>
                        <a:rPr lang="nl-NL" sz="1000" dirty="0">
                          <a:effectLst/>
                        </a:rPr>
                        <a:t>Beroepszaken (niet beoogd voor dit IND portaal)</a:t>
                      </a:r>
                    </a:p>
                  </a:txBody>
                  <a:tcPr marL="50302" marR="50302" marT="0" marB="0">
                    <a:solidFill>
                      <a:schemeClr val="bg1"/>
                    </a:solidFill>
                  </a:tcPr>
                </a:tc>
                <a:tc>
                  <a:txBody>
                    <a:bodyPr/>
                    <a:lstStyle/>
                    <a:p>
                      <a:pPr marL="171450" marR="0" lvl="0" indent="-171450" algn="l" defTabSz="483809"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000" i="1" kern="1200" dirty="0">
                          <a:solidFill>
                            <a:schemeClr val="dk1"/>
                          </a:solidFill>
                          <a:effectLst/>
                          <a:latin typeface="+mn-lt"/>
                          <a:ea typeface="+mn-ea"/>
                          <a:cs typeface="+mn-cs"/>
                        </a:rPr>
                        <a:t>Dublin (vanaf medio aug</a:t>
                      </a:r>
                      <a:r>
                        <a:rPr lang="nl-NL" sz="1000" i="1" kern="1200" baseline="0" dirty="0">
                          <a:solidFill>
                            <a:schemeClr val="dk1"/>
                          </a:solidFill>
                          <a:effectLst/>
                          <a:latin typeface="+mn-lt"/>
                          <a:ea typeface="+mn-ea"/>
                          <a:cs typeface="+mn-cs"/>
                        </a:rPr>
                        <a:t>ustus stukken als onderdeel van de asielaanvraag zaak)</a:t>
                      </a:r>
                      <a:endParaRPr lang="nl-NL" sz="1000" dirty="0">
                        <a:effectLst/>
                      </a:endParaRPr>
                    </a:p>
                    <a:p>
                      <a:pPr marL="171450" indent="-171450">
                        <a:spcAft>
                          <a:spcPts val="0"/>
                        </a:spcAft>
                        <a:buFont typeface="Arial" panose="020B0604020202020204" pitchFamily="34" charset="0"/>
                        <a:buChar char="•"/>
                      </a:pPr>
                      <a:r>
                        <a:rPr lang="nl-NL" sz="1000" dirty="0">
                          <a:effectLst/>
                        </a:rPr>
                        <a:t>Separaat</a:t>
                      </a:r>
                      <a:r>
                        <a:rPr lang="nl-NL" sz="1000" baseline="0" dirty="0">
                          <a:effectLst/>
                        </a:rPr>
                        <a:t> formulier voor v</a:t>
                      </a:r>
                      <a:r>
                        <a:rPr lang="nl-NL" sz="1000" dirty="0">
                          <a:effectLst/>
                        </a:rPr>
                        <a:t>erzoek om uitstel</a:t>
                      </a:r>
                      <a:r>
                        <a:rPr lang="nl-NL" sz="1000" baseline="0" dirty="0">
                          <a:effectLst/>
                        </a:rPr>
                        <a:t> of </a:t>
                      </a:r>
                      <a:r>
                        <a:rPr lang="nl-NL" sz="1000" dirty="0">
                          <a:effectLst/>
                        </a:rPr>
                        <a:t>reactie </a:t>
                      </a:r>
                      <a:r>
                        <a:rPr lang="nl-NL" sz="1000" i="1" dirty="0">
                          <a:effectLst/>
                        </a:rPr>
                        <a:t>(</a:t>
                      </a:r>
                      <a:r>
                        <a:rPr lang="nl-NL" sz="1000" i="1" baseline="0" dirty="0">
                          <a:effectLst/>
                        </a:rPr>
                        <a:t>nu via aanvullende stukken)</a:t>
                      </a:r>
                    </a:p>
                    <a:p>
                      <a:pPr marL="171450" marR="0" lvl="0" indent="-171450" algn="l" defTabSz="483809"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000" dirty="0">
                          <a:effectLst/>
                        </a:rPr>
                        <a:t>Telefoonnotities</a:t>
                      </a:r>
                    </a:p>
                    <a:p>
                      <a:pPr marL="171450" marR="0" lvl="0" indent="-171450" algn="l" defTabSz="483809"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nl-NL" sz="1000" i="1" dirty="0">
                        <a:effectLst/>
                      </a:endParaRPr>
                    </a:p>
                  </a:txBody>
                  <a:tcPr marL="50302" marR="50302" marT="0" marB="0">
                    <a:solidFill>
                      <a:schemeClr val="bg1"/>
                    </a:solidFill>
                  </a:tcPr>
                </a:tc>
                <a:extLst>
                  <a:ext uri="{0D108BD9-81ED-4DB2-BD59-A6C34878D82A}">
                    <a16:rowId xmlns:a16="http://schemas.microsoft.com/office/drawing/2014/main" val="3142668153"/>
                  </a:ext>
                </a:extLst>
              </a:tr>
              <a:tr h="503019">
                <a:tc>
                  <a:txBody>
                    <a:bodyPr/>
                    <a:lstStyle/>
                    <a:p>
                      <a:pPr>
                        <a:spcAft>
                          <a:spcPts val="0"/>
                        </a:spcAft>
                      </a:pPr>
                      <a:r>
                        <a:rPr lang="nl-NL" sz="1000" dirty="0">
                          <a:solidFill>
                            <a:schemeClr val="tx1"/>
                          </a:solidFill>
                          <a:effectLst/>
                        </a:rPr>
                        <a:t>Wel in te dienen via aanvullende stukken, maar niet zichtbaar in</a:t>
                      </a:r>
                      <a:r>
                        <a:rPr lang="nl-NL" sz="1000" baseline="0" dirty="0">
                          <a:solidFill>
                            <a:schemeClr val="tx1"/>
                          </a:solidFill>
                          <a:effectLst/>
                        </a:rPr>
                        <a:t> het portaal</a:t>
                      </a:r>
                      <a:r>
                        <a:rPr lang="nl-NL" sz="1000" dirty="0">
                          <a:solidFill>
                            <a:schemeClr val="tx1"/>
                          </a:solidFill>
                          <a:effectLst/>
                        </a:rPr>
                        <a:t> wegens regelgeving</a:t>
                      </a:r>
                    </a:p>
                    <a:p>
                      <a:pPr>
                        <a:spcAft>
                          <a:spcPts val="0"/>
                        </a:spcAft>
                      </a:pPr>
                      <a:endParaRPr lang="nl-NL" sz="1000" dirty="0">
                        <a:solidFill>
                          <a:schemeClr val="tx1"/>
                        </a:solidFill>
                        <a:effectLst/>
                      </a:endParaRPr>
                    </a:p>
                  </a:txBody>
                  <a:tcPr marL="50302" marR="50302" marT="0" marB="0">
                    <a:solidFill>
                      <a:schemeClr val="bg1">
                        <a:lumMod val="95000"/>
                      </a:schemeClr>
                    </a:solidFill>
                  </a:tcPr>
                </a:tc>
                <a:tc>
                  <a:txBody>
                    <a:bodyPr/>
                    <a:lstStyle/>
                    <a:p>
                      <a:pPr marL="0" indent="0">
                        <a:spcAft>
                          <a:spcPts val="0"/>
                        </a:spcAft>
                        <a:buFont typeface="Arial" panose="020B0604020202020204" pitchFamily="34" charset="0"/>
                        <a:buNone/>
                      </a:pPr>
                      <a:endParaRPr lang="nl-NL" sz="1000" dirty="0">
                        <a:effectLst/>
                        <a:latin typeface="Calibri" panose="020F0502020204030204" pitchFamily="34" charset="0"/>
                        <a:ea typeface="Calibri" panose="020F0502020204030204" pitchFamily="34" charset="0"/>
                      </a:endParaRPr>
                    </a:p>
                  </a:txBody>
                  <a:tcPr marL="50302" marR="50302" marT="0" marB="0">
                    <a:solidFill>
                      <a:schemeClr val="bg1"/>
                    </a:solidFill>
                  </a:tcPr>
                </a:tc>
                <a:tc>
                  <a:txBody>
                    <a:bodyPr/>
                    <a:lstStyle/>
                    <a:p>
                      <a:pPr marL="171450" indent="-171450">
                        <a:spcAft>
                          <a:spcPts val="0"/>
                        </a:spcAft>
                        <a:buFont typeface="Arial" panose="020B0604020202020204" pitchFamily="34" charset="0"/>
                        <a:buChar char="•"/>
                      </a:pPr>
                      <a:r>
                        <a:rPr lang="nl-NL" sz="1000" dirty="0">
                          <a:effectLst/>
                        </a:rPr>
                        <a:t>Medische stukken</a:t>
                      </a:r>
                    </a:p>
                    <a:p>
                      <a:pPr marL="0" indent="0">
                        <a:spcAft>
                          <a:spcPts val="0"/>
                        </a:spcAft>
                        <a:buFont typeface="Arial" panose="020B0604020202020204" pitchFamily="34" charset="0"/>
                        <a:buNone/>
                      </a:pPr>
                      <a:endParaRPr lang="nl-NL" sz="1000" dirty="0">
                        <a:effectLst/>
                        <a:latin typeface="Calibri" panose="020F0502020204030204" pitchFamily="34" charset="0"/>
                        <a:ea typeface="Calibri" panose="020F0502020204030204" pitchFamily="34" charset="0"/>
                      </a:endParaRPr>
                    </a:p>
                  </a:txBody>
                  <a:tcPr marL="50302" marR="50302" marT="0" marB="0">
                    <a:solidFill>
                      <a:schemeClr val="bg1"/>
                    </a:solidFill>
                  </a:tcPr>
                </a:tc>
                <a:extLst>
                  <a:ext uri="{0D108BD9-81ED-4DB2-BD59-A6C34878D82A}">
                    <a16:rowId xmlns:a16="http://schemas.microsoft.com/office/drawing/2014/main" val="2974136856"/>
                  </a:ext>
                </a:extLst>
              </a:tr>
            </a:tbl>
          </a:graphicData>
        </a:graphic>
      </p:graphicFrame>
    </p:spTree>
    <p:extLst>
      <p:ext uri="{BB962C8B-B14F-4D97-AF65-F5344CB8AC3E}">
        <p14:creationId xmlns:p14="http://schemas.microsoft.com/office/powerpoint/2010/main" val="24814960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dianummer 5"/>
          <p:cNvSpPr>
            <a:spLocks noGrp="1"/>
          </p:cNvSpPr>
          <p:nvPr>
            <p:ph type="sldNum" sz="quarter" idx="12"/>
          </p:nvPr>
        </p:nvSpPr>
        <p:spPr/>
        <p:txBody>
          <a:bodyPr/>
          <a:lstStyle/>
          <a:p>
            <a:fld id="{10A0A6AF-03C5-477E-939A-E28F7E7F05EA}" type="slidenum">
              <a:rPr lang="nl-NL" smtClean="0"/>
              <a:pPr/>
              <a:t>6</a:t>
            </a:fld>
            <a:endParaRPr lang="nl-NL" dirty="0"/>
          </a:p>
        </p:txBody>
      </p:sp>
      <p:sp>
        <p:nvSpPr>
          <p:cNvPr id="26" name="Tijdelijke aanduiding voor inhoud 1"/>
          <p:cNvSpPr txBox="1">
            <a:spLocks/>
          </p:cNvSpPr>
          <p:nvPr/>
        </p:nvSpPr>
        <p:spPr>
          <a:xfrm>
            <a:off x="681144" y="2913017"/>
            <a:ext cx="6812052" cy="430780"/>
          </a:xfrm>
          <a:prstGeom prst="rect">
            <a:avLst/>
          </a:prstGeom>
        </p:spPr>
        <p:txBody>
          <a:bodyPr numCol="1" anchor="t">
            <a:noAutofit/>
          </a:bodyPr>
          <a:lstStyle>
            <a:lvl1pPr marL="316800" indent="-316800" algn="l" defTabSz="914400" rtl="0" eaLnBrk="1" latinLnBrk="0" hangingPunct="1">
              <a:lnSpc>
                <a:spcPct val="90000"/>
              </a:lnSpc>
              <a:spcBef>
                <a:spcPts val="1200"/>
              </a:spcBef>
              <a:buClr>
                <a:schemeClr val="tx2"/>
              </a:buClr>
              <a:buSzPct val="80000"/>
              <a:buFont typeface="Verdana" panose="020B0604030504040204" pitchFamily="34" charset="0"/>
              <a:buChar char="›"/>
              <a:defRPr sz="2400" kern="1200">
                <a:solidFill>
                  <a:schemeClr val="tx1"/>
                </a:solidFill>
                <a:latin typeface="+mn-lt"/>
                <a:ea typeface="+mn-ea"/>
                <a:cs typeface="+mn-cs"/>
              </a:defRPr>
            </a:lvl1pPr>
            <a:lvl2pPr marL="630000" indent="-316800" algn="l" defTabSz="914400" rtl="0" eaLnBrk="1" latinLnBrk="0" hangingPunct="1">
              <a:lnSpc>
                <a:spcPct val="90000"/>
              </a:lnSpc>
              <a:spcBef>
                <a:spcPts val="1000"/>
              </a:spcBef>
              <a:buClr>
                <a:schemeClr val="tx2"/>
              </a:buClr>
              <a:buFont typeface="Verdana" panose="020B0604030504040204" pitchFamily="34" charset="0"/>
              <a:buChar char="–"/>
              <a:defRPr sz="2000" kern="1200">
                <a:solidFill>
                  <a:schemeClr val="tx1"/>
                </a:solidFill>
                <a:latin typeface="+mn-lt"/>
                <a:ea typeface="+mn-ea"/>
                <a:cs typeface="+mn-cs"/>
              </a:defRPr>
            </a:lvl2pPr>
            <a:lvl3pPr marL="946800" indent="-316800" algn="l" defTabSz="914400" rtl="0" eaLnBrk="1" latinLnBrk="0" hangingPunct="1">
              <a:lnSpc>
                <a:spcPct val="90000"/>
              </a:lnSpc>
              <a:spcBef>
                <a:spcPts val="800"/>
              </a:spcBef>
              <a:buClr>
                <a:schemeClr val="tx2"/>
              </a:buClr>
              <a:buFont typeface="Wingdings" panose="05000000000000000000" pitchFamily="2" charset="2"/>
              <a:buChar char="§"/>
              <a:defRPr sz="1800" kern="1200">
                <a:solidFill>
                  <a:schemeClr val="tx1"/>
                </a:solidFill>
                <a:latin typeface="+mn-lt"/>
                <a:ea typeface="+mn-ea"/>
                <a:cs typeface="+mn-cs"/>
              </a:defRPr>
            </a:lvl3pPr>
            <a:lvl4pPr marL="1260000" indent="-316800" algn="l" defTabSz="914400" rtl="0" eaLnBrk="1" latinLnBrk="0" hangingPunct="1">
              <a:lnSpc>
                <a:spcPct val="9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4pPr>
            <a:lvl5pPr marL="1576800" indent="-316800" algn="l" defTabSz="914400" rtl="0" eaLnBrk="1" latinLnBrk="0" hangingPunct="1">
              <a:lnSpc>
                <a:spcPct val="90000"/>
              </a:lnSpc>
              <a:spcBef>
                <a:spcPts val="600"/>
              </a:spcBef>
              <a:buFont typeface="Verdana" panose="020B0604030504040204" pitchFamily="34" charset="0"/>
              <a:buChar char="–"/>
              <a:defRPr sz="1600" kern="1200">
                <a:solidFill>
                  <a:schemeClr val="tx2"/>
                </a:solidFill>
                <a:latin typeface="+mn-lt"/>
                <a:ea typeface="+mn-ea"/>
                <a:cs typeface="+mn-cs"/>
              </a:defRPr>
            </a:lvl5pPr>
            <a:lvl6pPr marL="1890000" indent="-316800" algn="l" defTabSz="914400" rtl="0" eaLnBrk="1" latinLnBrk="0" hangingPunct="1">
              <a:lnSpc>
                <a:spcPct val="90000"/>
              </a:lnSpc>
              <a:spcBef>
                <a:spcPts val="600"/>
              </a:spcBef>
              <a:buFont typeface="Arial" panose="020B0604020202020204" pitchFamily="34" charset="0"/>
              <a:buChar char="•"/>
              <a:defRPr sz="1400" kern="1200">
                <a:solidFill>
                  <a:schemeClr val="tx1">
                    <a:lumMod val="50000"/>
                    <a:lumOff val="50000"/>
                  </a:schemeClr>
                </a:solidFill>
                <a:latin typeface="+mn-lt"/>
                <a:ea typeface="+mn-ea"/>
                <a:cs typeface="+mn-cs"/>
              </a:defRPr>
            </a:lvl6pPr>
            <a:lvl7pPr marL="72000" indent="-72000" algn="l" defTabSz="914400" rtl="0" eaLnBrk="1" latinLnBrk="0" hangingPunct="1">
              <a:lnSpc>
                <a:spcPct val="90000"/>
              </a:lnSpc>
              <a:spcBef>
                <a:spcPts val="600"/>
              </a:spcBef>
              <a:buSzPct val="25000"/>
              <a:buFont typeface="Verdana" panose="020B0604030504040204" pitchFamily="34" charset="0"/>
              <a:buChar char=" "/>
              <a:defRPr sz="1200" b="1" i="0" kern="1200">
                <a:solidFill>
                  <a:schemeClr val="tx2"/>
                </a:solidFill>
                <a:latin typeface="+mn-lt"/>
                <a:ea typeface="+mn-ea"/>
                <a:cs typeface="+mn-cs"/>
              </a:defRPr>
            </a:lvl7pPr>
            <a:lvl8pPr marL="72000" indent="-72000" algn="l" defTabSz="914400" rtl="0" eaLnBrk="1" latinLnBrk="0" hangingPunct="1">
              <a:lnSpc>
                <a:spcPct val="90000"/>
              </a:lnSpc>
              <a:spcBef>
                <a:spcPts val="600"/>
              </a:spcBef>
              <a:buSzPct val="25000"/>
              <a:buFont typeface="Verdana" panose="020B0604030504040204" pitchFamily="34" charset="0"/>
              <a:buChar char=" "/>
              <a:defRPr sz="1200" i="0" kern="1200">
                <a:solidFill>
                  <a:schemeClr val="tx1">
                    <a:lumMod val="65000"/>
                    <a:lumOff val="35000"/>
                  </a:schemeClr>
                </a:solidFill>
                <a:latin typeface="+mn-lt"/>
                <a:ea typeface="+mn-ea"/>
                <a:cs typeface="+mn-cs"/>
              </a:defRPr>
            </a:lvl8pPr>
            <a:lvl9pPr marL="216000" indent="-144000" algn="l" defTabSz="914400" rtl="0" eaLnBrk="1" latinLnBrk="0" hangingPunct="1">
              <a:lnSpc>
                <a:spcPct val="90000"/>
              </a:lnSpc>
              <a:spcBef>
                <a:spcPts val="600"/>
              </a:spcBef>
              <a:buClr>
                <a:schemeClr val="tx2"/>
              </a:buClr>
              <a:buFont typeface="Verdana" panose="020B0604030504040204" pitchFamily="34" charset="0"/>
              <a:buChar char="–"/>
              <a:defRPr sz="1200" i="0" kern="1200">
                <a:solidFill>
                  <a:schemeClr val="tx1">
                    <a:lumMod val="65000"/>
                    <a:lumOff val="35000"/>
                  </a:schemeClr>
                </a:solidFill>
                <a:latin typeface="+mn-lt"/>
                <a:ea typeface="+mn-ea"/>
                <a:cs typeface="+mn-cs"/>
              </a:defRPr>
            </a:lvl9pPr>
          </a:lstStyle>
          <a:p>
            <a:pPr marL="0" indent="0">
              <a:buClr>
                <a:schemeClr val="accent5"/>
              </a:buClr>
              <a:buSzPct val="100000"/>
              <a:buNone/>
            </a:pPr>
            <a:endParaRPr lang="nl-NL" sz="1688" b="1" dirty="0">
              <a:solidFill>
                <a:schemeClr val="bg1"/>
              </a:solidFill>
            </a:endParaRPr>
          </a:p>
        </p:txBody>
      </p:sp>
      <p:sp>
        <p:nvSpPr>
          <p:cNvPr id="4" name="Rechthoek 3"/>
          <p:cNvSpPr/>
          <p:nvPr/>
        </p:nvSpPr>
        <p:spPr>
          <a:xfrm>
            <a:off x="0" y="509368"/>
            <a:ext cx="6858000" cy="153052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Handleiding</a:t>
            </a:r>
          </a:p>
          <a:p>
            <a:pPr algn="ctr"/>
            <a:endParaRPr lang="nl-NL" sz="1400" dirty="0"/>
          </a:p>
          <a:p>
            <a:pPr algn="ctr"/>
            <a:r>
              <a:rPr lang="nl-NL" sz="3200" b="1" dirty="0"/>
              <a:t>Portaal voor Advocaten</a:t>
            </a:r>
          </a:p>
        </p:txBody>
      </p:sp>
      <p:sp>
        <p:nvSpPr>
          <p:cNvPr id="7" name="Tijdelijke aanduiding voor inhoud 1"/>
          <p:cNvSpPr txBox="1">
            <a:spLocks/>
          </p:cNvSpPr>
          <p:nvPr/>
        </p:nvSpPr>
        <p:spPr>
          <a:xfrm>
            <a:off x="0" y="2075443"/>
            <a:ext cx="6858000" cy="587162"/>
          </a:xfrm>
          <a:prstGeom prst="rect">
            <a:avLst/>
          </a:prstGeom>
        </p:spPr>
        <p:txBody>
          <a:bodyPr numCol="1" anchor="ctr">
            <a:normAutofit/>
          </a:bodyPr>
          <a:lstStyle>
            <a:lvl1pPr marL="316800" indent="-316800" algn="l" defTabSz="914400" rtl="0" eaLnBrk="1" latinLnBrk="0" hangingPunct="1">
              <a:lnSpc>
                <a:spcPct val="90000"/>
              </a:lnSpc>
              <a:spcBef>
                <a:spcPts val="1200"/>
              </a:spcBef>
              <a:buClr>
                <a:schemeClr val="tx2"/>
              </a:buClr>
              <a:buSzPct val="80000"/>
              <a:buFont typeface="Verdana" panose="020B0604030504040204" pitchFamily="34" charset="0"/>
              <a:buChar char="›"/>
              <a:defRPr sz="2400" kern="1200">
                <a:solidFill>
                  <a:schemeClr val="tx1"/>
                </a:solidFill>
                <a:latin typeface="+mn-lt"/>
                <a:ea typeface="+mn-ea"/>
                <a:cs typeface="+mn-cs"/>
              </a:defRPr>
            </a:lvl1pPr>
            <a:lvl2pPr marL="630000" indent="-316800" algn="l" defTabSz="914400" rtl="0" eaLnBrk="1" latinLnBrk="0" hangingPunct="1">
              <a:lnSpc>
                <a:spcPct val="90000"/>
              </a:lnSpc>
              <a:spcBef>
                <a:spcPts val="1000"/>
              </a:spcBef>
              <a:buClr>
                <a:schemeClr val="tx2"/>
              </a:buClr>
              <a:buFont typeface="Verdana" panose="020B0604030504040204" pitchFamily="34" charset="0"/>
              <a:buChar char="–"/>
              <a:defRPr sz="2000" kern="1200">
                <a:solidFill>
                  <a:schemeClr val="tx1"/>
                </a:solidFill>
                <a:latin typeface="+mn-lt"/>
                <a:ea typeface="+mn-ea"/>
                <a:cs typeface="+mn-cs"/>
              </a:defRPr>
            </a:lvl2pPr>
            <a:lvl3pPr marL="946800" indent="-316800" algn="l" defTabSz="914400" rtl="0" eaLnBrk="1" latinLnBrk="0" hangingPunct="1">
              <a:lnSpc>
                <a:spcPct val="90000"/>
              </a:lnSpc>
              <a:spcBef>
                <a:spcPts val="800"/>
              </a:spcBef>
              <a:buClr>
                <a:schemeClr val="tx2"/>
              </a:buClr>
              <a:buFont typeface="Wingdings" panose="05000000000000000000" pitchFamily="2" charset="2"/>
              <a:buChar char="§"/>
              <a:defRPr sz="1800" kern="1200">
                <a:solidFill>
                  <a:schemeClr val="tx1"/>
                </a:solidFill>
                <a:latin typeface="+mn-lt"/>
                <a:ea typeface="+mn-ea"/>
                <a:cs typeface="+mn-cs"/>
              </a:defRPr>
            </a:lvl3pPr>
            <a:lvl4pPr marL="1260000" indent="-316800" algn="l" defTabSz="914400" rtl="0" eaLnBrk="1" latinLnBrk="0" hangingPunct="1">
              <a:lnSpc>
                <a:spcPct val="9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4pPr>
            <a:lvl5pPr marL="1576800" indent="-316800" algn="l" defTabSz="914400" rtl="0" eaLnBrk="1" latinLnBrk="0" hangingPunct="1">
              <a:lnSpc>
                <a:spcPct val="90000"/>
              </a:lnSpc>
              <a:spcBef>
                <a:spcPts val="600"/>
              </a:spcBef>
              <a:buFont typeface="Verdana" panose="020B0604030504040204" pitchFamily="34" charset="0"/>
              <a:buChar char="–"/>
              <a:defRPr sz="1600" kern="1200">
                <a:solidFill>
                  <a:schemeClr val="tx2"/>
                </a:solidFill>
                <a:latin typeface="+mn-lt"/>
                <a:ea typeface="+mn-ea"/>
                <a:cs typeface="+mn-cs"/>
              </a:defRPr>
            </a:lvl5pPr>
            <a:lvl6pPr marL="1890000" indent="-316800" algn="l" defTabSz="914400" rtl="0" eaLnBrk="1" latinLnBrk="0" hangingPunct="1">
              <a:lnSpc>
                <a:spcPct val="90000"/>
              </a:lnSpc>
              <a:spcBef>
                <a:spcPts val="600"/>
              </a:spcBef>
              <a:buFont typeface="Arial" panose="020B0604020202020204" pitchFamily="34" charset="0"/>
              <a:buChar char="•"/>
              <a:defRPr sz="1400" kern="1200">
                <a:solidFill>
                  <a:schemeClr val="tx1">
                    <a:lumMod val="50000"/>
                    <a:lumOff val="50000"/>
                  </a:schemeClr>
                </a:solidFill>
                <a:latin typeface="+mn-lt"/>
                <a:ea typeface="+mn-ea"/>
                <a:cs typeface="+mn-cs"/>
              </a:defRPr>
            </a:lvl6pPr>
            <a:lvl7pPr marL="72000" indent="-72000" algn="l" defTabSz="914400" rtl="0" eaLnBrk="1" latinLnBrk="0" hangingPunct="1">
              <a:lnSpc>
                <a:spcPct val="90000"/>
              </a:lnSpc>
              <a:spcBef>
                <a:spcPts val="600"/>
              </a:spcBef>
              <a:buSzPct val="25000"/>
              <a:buFont typeface="Verdana" panose="020B0604030504040204" pitchFamily="34" charset="0"/>
              <a:buChar char=" "/>
              <a:defRPr sz="1200" b="1" i="0" kern="1200">
                <a:solidFill>
                  <a:schemeClr val="tx2"/>
                </a:solidFill>
                <a:latin typeface="+mn-lt"/>
                <a:ea typeface="+mn-ea"/>
                <a:cs typeface="+mn-cs"/>
              </a:defRPr>
            </a:lvl7pPr>
            <a:lvl8pPr marL="72000" indent="-72000" algn="l" defTabSz="914400" rtl="0" eaLnBrk="1" latinLnBrk="0" hangingPunct="1">
              <a:lnSpc>
                <a:spcPct val="90000"/>
              </a:lnSpc>
              <a:spcBef>
                <a:spcPts val="600"/>
              </a:spcBef>
              <a:buSzPct val="25000"/>
              <a:buFont typeface="Verdana" panose="020B0604030504040204" pitchFamily="34" charset="0"/>
              <a:buChar char=" "/>
              <a:defRPr sz="1200" i="0" kern="1200">
                <a:solidFill>
                  <a:schemeClr val="tx1">
                    <a:lumMod val="65000"/>
                    <a:lumOff val="35000"/>
                  </a:schemeClr>
                </a:solidFill>
                <a:latin typeface="+mn-lt"/>
                <a:ea typeface="+mn-ea"/>
                <a:cs typeface="+mn-cs"/>
              </a:defRPr>
            </a:lvl8pPr>
            <a:lvl9pPr marL="216000" indent="-144000" algn="l" defTabSz="914400" rtl="0" eaLnBrk="1" latinLnBrk="0" hangingPunct="1">
              <a:lnSpc>
                <a:spcPct val="90000"/>
              </a:lnSpc>
              <a:spcBef>
                <a:spcPts val="600"/>
              </a:spcBef>
              <a:buClr>
                <a:schemeClr val="tx2"/>
              </a:buClr>
              <a:buFont typeface="Verdana" panose="020B0604030504040204" pitchFamily="34" charset="0"/>
              <a:buChar char="–"/>
              <a:defRPr sz="1200" i="0" kern="1200">
                <a:solidFill>
                  <a:schemeClr val="tx1">
                    <a:lumMod val="65000"/>
                    <a:lumOff val="35000"/>
                  </a:schemeClr>
                </a:solidFill>
                <a:latin typeface="+mn-lt"/>
                <a:ea typeface="+mn-ea"/>
                <a:cs typeface="+mn-cs"/>
              </a:defRPr>
            </a:lvl9pPr>
          </a:lstStyle>
          <a:p>
            <a:pPr marL="0" indent="0" algn="ctr">
              <a:buClr>
                <a:schemeClr val="bg1"/>
              </a:buClr>
              <a:buNone/>
            </a:pPr>
            <a:endParaRPr lang="nl-NL" sz="1800" b="1" dirty="0">
              <a:solidFill>
                <a:schemeClr val="tx2"/>
              </a:solidFill>
            </a:endParaRPr>
          </a:p>
        </p:txBody>
      </p:sp>
      <p:sp>
        <p:nvSpPr>
          <p:cNvPr id="8" name="Rechthoek 7"/>
          <p:cNvSpPr/>
          <p:nvPr/>
        </p:nvSpPr>
        <p:spPr>
          <a:xfrm>
            <a:off x="493485" y="2913017"/>
            <a:ext cx="6023430" cy="5278368"/>
          </a:xfrm>
          <a:prstGeom prst="rect">
            <a:avLst/>
          </a:prstGeom>
        </p:spPr>
        <p:txBody>
          <a:bodyPr wrap="square">
            <a:spAutoFit/>
          </a:bodyPr>
          <a:lstStyle/>
          <a:p>
            <a:pPr marL="361950" indent="-361950">
              <a:spcBef>
                <a:spcPts val="600"/>
              </a:spcBef>
              <a:buClr>
                <a:schemeClr val="tx2"/>
              </a:buClr>
              <a:buSzPct val="100000"/>
              <a:buFont typeface="Wingdings" panose="05000000000000000000" pitchFamily="2" charset="2"/>
              <a:buChar char="v"/>
              <a:tabLst>
                <a:tab pos="457200" algn="l"/>
              </a:tabLst>
            </a:pPr>
            <a:endParaRPr lang="nl-NL" sz="1400" b="1" dirty="0">
              <a:solidFill>
                <a:schemeClr val="dk1"/>
              </a:solidFill>
              <a:cs typeface="Calibri" panose="020F0502020204030204" pitchFamily="34" charset="0"/>
            </a:endParaRPr>
          </a:p>
          <a:p>
            <a:pPr marL="361950" indent="-361950">
              <a:spcBef>
                <a:spcPts val="600"/>
              </a:spcBef>
              <a:buClr>
                <a:schemeClr val="tx2"/>
              </a:buClr>
              <a:buSzPct val="100000"/>
              <a:buFont typeface="Wingdings" panose="05000000000000000000" pitchFamily="2" charset="2"/>
              <a:buChar char="v"/>
              <a:tabLst>
                <a:tab pos="457200" algn="l"/>
              </a:tabLst>
            </a:pPr>
            <a:endParaRPr lang="nl-NL" sz="1400" b="1" dirty="0">
              <a:solidFill>
                <a:schemeClr val="dk1"/>
              </a:solidFill>
              <a:cs typeface="Calibri" panose="020F0502020204030204" pitchFamily="34" charset="0"/>
            </a:endParaRPr>
          </a:p>
          <a:p>
            <a:pPr marL="361950" indent="-361950">
              <a:spcBef>
                <a:spcPts val="600"/>
              </a:spcBef>
              <a:buClr>
                <a:schemeClr val="tx2"/>
              </a:buClr>
              <a:buSzPct val="100000"/>
              <a:buFont typeface="Wingdings" panose="05000000000000000000" pitchFamily="2" charset="2"/>
              <a:buChar char="v"/>
              <a:tabLst>
                <a:tab pos="457200" algn="l"/>
              </a:tabLst>
            </a:pPr>
            <a:endParaRPr lang="nl-NL" sz="1400" b="1" dirty="0">
              <a:solidFill>
                <a:schemeClr val="dk1"/>
              </a:solidFill>
              <a:cs typeface="Calibri" panose="020F0502020204030204" pitchFamily="34" charset="0"/>
            </a:endParaRPr>
          </a:p>
          <a:p>
            <a:pPr marL="361950" indent="-361950">
              <a:spcBef>
                <a:spcPts val="600"/>
              </a:spcBef>
              <a:buClr>
                <a:schemeClr val="tx2"/>
              </a:buClr>
              <a:buSzPct val="100000"/>
              <a:buFont typeface="Wingdings" panose="05000000000000000000" pitchFamily="2" charset="2"/>
              <a:buChar char="v"/>
              <a:tabLst>
                <a:tab pos="457200" algn="l"/>
              </a:tabLst>
            </a:pPr>
            <a:endParaRPr lang="nl-NL" sz="1400" b="1" dirty="0">
              <a:solidFill>
                <a:schemeClr val="dk1"/>
              </a:solidFill>
            </a:endParaRPr>
          </a:p>
          <a:p>
            <a:pPr marL="361950" indent="-361950">
              <a:spcBef>
                <a:spcPts val="600"/>
              </a:spcBef>
              <a:buClr>
                <a:schemeClr val="accent5"/>
              </a:buClr>
              <a:buSzPct val="100000"/>
              <a:buFont typeface="Wingdings" panose="05000000000000000000" pitchFamily="2" charset="2"/>
              <a:buChar char="v"/>
              <a:tabLst>
                <a:tab pos="457200" algn="l"/>
              </a:tabLst>
            </a:pPr>
            <a:endParaRPr lang="nl-NL" sz="1400" b="1" dirty="0">
              <a:solidFill>
                <a:schemeClr val="dk1"/>
              </a:solidFill>
            </a:endParaRPr>
          </a:p>
          <a:p>
            <a:pPr marL="361950" indent="-361950">
              <a:spcBef>
                <a:spcPts val="600"/>
              </a:spcBef>
              <a:buClr>
                <a:schemeClr val="accent5"/>
              </a:buClr>
              <a:buSzPct val="100000"/>
              <a:buFont typeface="Wingdings" panose="05000000000000000000" pitchFamily="2" charset="2"/>
              <a:buChar char="v"/>
              <a:tabLst>
                <a:tab pos="457200" algn="l"/>
              </a:tabLst>
            </a:pPr>
            <a:endParaRPr lang="nl-NL" sz="1400" b="1" dirty="0">
              <a:solidFill>
                <a:schemeClr val="dk1"/>
              </a:solidFill>
            </a:endParaRPr>
          </a:p>
          <a:p>
            <a:pPr marL="361950" indent="-361950">
              <a:spcBef>
                <a:spcPts val="600"/>
              </a:spcBef>
              <a:buClr>
                <a:schemeClr val="accent5"/>
              </a:buClr>
              <a:buSzPct val="100000"/>
              <a:buFont typeface="Wingdings" panose="05000000000000000000" pitchFamily="2" charset="2"/>
              <a:buChar char="v"/>
              <a:tabLst>
                <a:tab pos="457200" algn="l"/>
              </a:tabLst>
            </a:pPr>
            <a:endParaRPr lang="nl-NL" sz="1400" b="1" dirty="0">
              <a:solidFill>
                <a:schemeClr val="dk1"/>
              </a:solidFill>
            </a:endParaRPr>
          </a:p>
          <a:p>
            <a:pPr marL="361950" indent="-361950">
              <a:spcBef>
                <a:spcPts val="600"/>
              </a:spcBef>
              <a:buClr>
                <a:schemeClr val="accent5"/>
              </a:buClr>
              <a:buSzPct val="100000"/>
              <a:buFont typeface="Wingdings" panose="05000000000000000000" pitchFamily="2" charset="2"/>
              <a:buChar char="v"/>
              <a:tabLst>
                <a:tab pos="457200" algn="l"/>
              </a:tabLst>
            </a:pPr>
            <a:endParaRPr lang="nl-NL" sz="1400" b="1" dirty="0">
              <a:solidFill>
                <a:schemeClr val="dk1"/>
              </a:solidFill>
            </a:endParaRPr>
          </a:p>
          <a:p>
            <a:pPr marL="361950" indent="-361950">
              <a:spcBef>
                <a:spcPts val="600"/>
              </a:spcBef>
              <a:buClr>
                <a:schemeClr val="accent5"/>
              </a:buClr>
              <a:buSzPct val="100000"/>
              <a:buFont typeface="Wingdings" panose="05000000000000000000" pitchFamily="2" charset="2"/>
              <a:buChar char="v"/>
              <a:tabLst>
                <a:tab pos="457200" algn="l"/>
              </a:tabLst>
            </a:pPr>
            <a:endParaRPr lang="nl-NL" sz="1400" b="1" dirty="0">
              <a:solidFill>
                <a:schemeClr val="dk1"/>
              </a:solidFill>
            </a:endParaRPr>
          </a:p>
          <a:p>
            <a:pPr marL="361950" indent="-361950">
              <a:spcBef>
                <a:spcPts val="600"/>
              </a:spcBef>
              <a:buClr>
                <a:schemeClr val="accent5"/>
              </a:buClr>
              <a:buSzPct val="100000"/>
              <a:buFont typeface="Wingdings" panose="05000000000000000000" pitchFamily="2" charset="2"/>
              <a:buChar char="v"/>
              <a:tabLst>
                <a:tab pos="457200" algn="l"/>
              </a:tabLst>
            </a:pPr>
            <a:endParaRPr lang="nl-NL" sz="1400" b="1" dirty="0">
              <a:solidFill>
                <a:schemeClr val="dk1"/>
              </a:solidFill>
            </a:endParaRPr>
          </a:p>
          <a:p>
            <a:pPr marL="361950" indent="-361950">
              <a:spcBef>
                <a:spcPts val="600"/>
              </a:spcBef>
              <a:buClr>
                <a:schemeClr val="accent5"/>
              </a:buClr>
              <a:buSzPct val="100000"/>
              <a:buFont typeface="Wingdings" panose="05000000000000000000" pitchFamily="2" charset="2"/>
              <a:buChar char="v"/>
              <a:tabLst>
                <a:tab pos="457200" algn="l"/>
              </a:tabLst>
            </a:pPr>
            <a:endParaRPr lang="nl-NL" sz="1400" b="1" dirty="0">
              <a:solidFill>
                <a:schemeClr val="dk1"/>
              </a:solidFill>
            </a:endParaRPr>
          </a:p>
          <a:p>
            <a:pPr marL="361950" indent="-361950">
              <a:spcBef>
                <a:spcPts val="600"/>
              </a:spcBef>
              <a:buClr>
                <a:schemeClr val="accent5"/>
              </a:buClr>
              <a:buSzPct val="100000"/>
              <a:buFont typeface="Wingdings" panose="05000000000000000000" pitchFamily="2" charset="2"/>
              <a:buChar char="v"/>
              <a:tabLst>
                <a:tab pos="457200" algn="l"/>
              </a:tabLst>
            </a:pPr>
            <a:endParaRPr lang="nl-NL" sz="1400" b="1" dirty="0">
              <a:solidFill>
                <a:schemeClr val="dk1"/>
              </a:solidFill>
            </a:endParaRPr>
          </a:p>
          <a:p>
            <a:pPr marL="361950" indent="-361950">
              <a:spcBef>
                <a:spcPts val="600"/>
              </a:spcBef>
              <a:buClr>
                <a:schemeClr val="accent5"/>
              </a:buClr>
              <a:buSzPct val="100000"/>
              <a:buFont typeface="Wingdings" panose="05000000000000000000" pitchFamily="2" charset="2"/>
              <a:buChar char="v"/>
              <a:tabLst>
                <a:tab pos="457200" algn="l"/>
              </a:tabLst>
            </a:pPr>
            <a:endParaRPr lang="nl-NL" sz="1400" b="1" dirty="0">
              <a:solidFill>
                <a:schemeClr val="dk1"/>
              </a:solidFill>
            </a:endParaRPr>
          </a:p>
          <a:p>
            <a:pPr marL="361950" indent="-361950">
              <a:spcBef>
                <a:spcPts val="600"/>
              </a:spcBef>
              <a:buClr>
                <a:schemeClr val="accent5"/>
              </a:buClr>
              <a:buSzPct val="100000"/>
              <a:buFont typeface="Wingdings" panose="05000000000000000000" pitchFamily="2" charset="2"/>
              <a:buChar char="v"/>
              <a:tabLst>
                <a:tab pos="457200" algn="l"/>
              </a:tabLst>
            </a:pPr>
            <a:endParaRPr lang="nl-NL" sz="1400" b="1" dirty="0">
              <a:solidFill>
                <a:schemeClr val="dk1"/>
              </a:solidFill>
            </a:endParaRPr>
          </a:p>
          <a:p>
            <a:pPr marL="361950" indent="-361950">
              <a:spcBef>
                <a:spcPts val="600"/>
              </a:spcBef>
              <a:buClr>
                <a:schemeClr val="accent5"/>
              </a:buClr>
              <a:buSzPct val="100000"/>
              <a:buFont typeface="Wingdings" panose="05000000000000000000" pitchFamily="2" charset="2"/>
              <a:buChar char="v"/>
              <a:tabLst>
                <a:tab pos="457200" algn="l"/>
              </a:tabLst>
            </a:pPr>
            <a:endParaRPr lang="nl-NL" sz="1400" b="1" dirty="0">
              <a:solidFill>
                <a:schemeClr val="dk1"/>
              </a:solidFill>
            </a:endParaRPr>
          </a:p>
          <a:p>
            <a:pPr>
              <a:spcBef>
                <a:spcPts val="600"/>
              </a:spcBef>
              <a:buClr>
                <a:schemeClr val="accent5"/>
              </a:buClr>
              <a:buSzPct val="100000"/>
              <a:tabLst>
                <a:tab pos="457200" algn="l"/>
              </a:tabLst>
            </a:pPr>
            <a:endParaRPr lang="nl-NL" sz="1400" b="1" dirty="0">
              <a:solidFill>
                <a:schemeClr val="dk1"/>
              </a:solidFill>
            </a:endParaRPr>
          </a:p>
          <a:p>
            <a:pPr marL="361950" indent="-361950">
              <a:spcBef>
                <a:spcPts val="600"/>
              </a:spcBef>
              <a:buClr>
                <a:schemeClr val="tx2"/>
              </a:buClr>
              <a:buSzPct val="100000"/>
              <a:buFont typeface="Wingdings" panose="05000000000000000000" pitchFamily="2" charset="2"/>
              <a:buChar char="v"/>
              <a:tabLst>
                <a:tab pos="457200" algn="l"/>
              </a:tabLst>
            </a:pPr>
            <a:endParaRPr lang="nl-NL" sz="1400" dirty="0">
              <a:solidFill>
                <a:schemeClr val="dk1"/>
              </a:solidFill>
            </a:endParaRPr>
          </a:p>
          <a:p>
            <a:pPr marL="361950" indent="-361950">
              <a:spcBef>
                <a:spcPts val="600"/>
              </a:spcBef>
              <a:buClr>
                <a:schemeClr val="tx2"/>
              </a:buClr>
              <a:buSzPct val="100000"/>
              <a:buFont typeface="Wingdings" panose="05000000000000000000" pitchFamily="2" charset="2"/>
              <a:buChar char="v"/>
              <a:tabLst>
                <a:tab pos="457200" algn="l"/>
              </a:tabLst>
            </a:pPr>
            <a:endParaRPr lang="nl-NL" sz="1400" b="1" dirty="0">
              <a:solidFill>
                <a:schemeClr val="dk1"/>
              </a:solidFill>
            </a:endParaRPr>
          </a:p>
        </p:txBody>
      </p:sp>
      <p:sp>
        <p:nvSpPr>
          <p:cNvPr id="3" name="Tekstvak 2">
            <a:extLst>
              <a:ext uri="{FF2B5EF4-FFF2-40B4-BE49-F238E27FC236}">
                <a16:creationId xmlns:a16="http://schemas.microsoft.com/office/drawing/2014/main" id="{785C4BE6-EBE1-419A-0E30-B5B45C03C4FF}"/>
              </a:ext>
            </a:extLst>
          </p:cNvPr>
          <p:cNvSpPr txBox="1"/>
          <p:nvPr/>
        </p:nvSpPr>
        <p:spPr>
          <a:xfrm>
            <a:off x="341085" y="2413000"/>
            <a:ext cx="6175830" cy="3754874"/>
          </a:xfrm>
          <a:prstGeom prst="rect">
            <a:avLst/>
          </a:prstGeom>
          <a:noFill/>
        </p:spPr>
        <p:txBody>
          <a:bodyPr wrap="square">
            <a:spAutoFit/>
          </a:bodyPr>
          <a:lstStyle/>
          <a:p>
            <a:pPr marL="694690" indent="-285750">
              <a:buFont typeface="Wingdings" panose="05000000000000000000" pitchFamily="2" charset="2"/>
              <a:buChar char="v"/>
            </a:pPr>
            <a:r>
              <a:rPr lang="nl-NL" sz="1400" dirty="0">
                <a:effectLst/>
                <a:latin typeface="Verdana" panose="020B0604030504040204" pitchFamily="34" charset="0"/>
                <a:ea typeface="Verdana" panose="020B0604030504040204" pitchFamily="34" charset="0"/>
              </a:rPr>
              <a:t>U kunt een ingebrekestelling alleen per post of fax indienen. U kunt daarvoor gebruik maken van het webformulier te vinden op </a:t>
            </a:r>
            <a:r>
              <a:rPr lang="nl-NL" sz="1400" u="sng" dirty="0">
                <a:solidFill>
                  <a:srgbClr val="0563C1"/>
                </a:solidFill>
                <a:effectLst/>
                <a:latin typeface="Verdana" panose="020B0604030504040204" pitchFamily="34" charset="0"/>
                <a:ea typeface="Verdana" panose="020B0604030504040204" pitchFamily="34" charset="0"/>
                <a:hlinkClick r:id="rId2"/>
              </a:rPr>
              <a:t>Ingebrekestelling bij niet tijdig beslissen (ind.nl)</a:t>
            </a:r>
            <a:endParaRPr lang="nl-NL" sz="1400" u="sng" dirty="0">
              <a:solidFill>
                <a:srgbClr val="0563C1"/>
              </a:solidFill>
              <a:effectLst/>
              <a:latin typeface="Verdana" panose="020B0604030504040204" pitchFamily="34" charset="0"/>
              <a:ea typeface="Verdana" panose="020B0604030504040204" pitchFamily="34" charset="0"/>
            </a:endParaRPr>
          </a:p>
          <a:p>
            <a:pPr marL="408940"/>
            <a:endParaRPr lang="nl-NL" sz="1400" dirty="0">
              <a:effectLst/>
              <a:latin typeface="Verdana" panose="020B0604030504040204" pitchFamily="34" charset="0"/>
              <a:ea typeface="Verdana" panose="020B0604030504040204" pitchFamily="34" charset="0"/>
            </a:endParaRPr>
          </a:p>
          <a:p>
            <a:pPr marL="694690" indent="-285750">
              <a:buFont typeface="Wingdings" panose="05000000000000000000" pitchFamily="2" charset="2"/>
              <a:buChar char="v"/>
            </a:pPr>
            <a:r>
              <a:rPr lang="nl-NL" sz="1400" dirty="0">
                <a:effectLst/>
                <a:latin typeface="Verdana" panose="020B0604030504040204" pitchFamily="34" charset="0"/>
                <a:ea typeface="Verdana" panose="020B0604030504040204" pitchFamily="34" charset="0"/>
              </a:rPr>
              <a:t>Voor meer uitleg kunt u terecht op </a:t>
            </a:r>
            <a:r>
              <a:rPr lang="nl-NL" sz="1400" u="sng" dirty="0">
                <a:solidFill>
                  <a:srgbClr val="0563C1"/>
                </a:solidFill>
                <a:effectLst/>
                <a:latin typeface="Verdana" panose="020B0604030504040204" pitchFamily="34" charset="0"/>
                <a:ea typeface="Verdana" panose="020B0604030504040204" pitchFamily="34" charset="0"/>
                <a:hlinkClick r:id="rId3"/>
              </a:rPr>
              <a:t>De IND is te laat met beslissen | IND</a:t>
            </a:r>
            <a:endParaRPr lang="nl-NL" sz="1400" dirty="0">
              <a:effectLst/>
              <a:latin typeface="Verdana" panose="020B0604030504040204" pitchFamily="34" charset="0"/>
              <a:ea typeface="Verdana" panose="020B0604030504040204" pitchFamily="34" charset="0"/>
            </a:endParaRPr>
          </a:p>
          <a:p>
            <a:pPr marL="408940"/>
            <a:r>
              <a:rPr lang="nl-NL" sz="1400" dirty="0">
                <a:effectLst/>
                <a:latin typeface="Verdana" panose="020B0604030504040204" pitchFamily="34" charset="0"/>
                <a:ea typeface="Verdana" panose="020B0604030504040204" pitchFamily="34" charset="0"/>
              </a:rPr>
              <a:t> </a:t>
            </a:r>
          </a:p>
          <a:p>
            <a:pPr marL="694690" indent="-285750">
              <a:buFont typeface="Wingdings" panose="05000000000000000000" pitchFamily="2" charset="2"/>
              <a:buChar char="v"/>
            </a:pPr>
            <a:r>
              <a:rPr lang="nl-NL" sz="1400" dirty="0">
                <a:effectLst/>
                <a:latin typeface="Verdana" panose="020B0604030504040204" pitchFamily="34" charset="0"/>
                <a:ea typeface="Verdana" panose="020B0604030504040204" pitchFamily="34" charset="0"/>
              </a:rPr>
              <a:t>Heeft u een klacht over de IND?  </a:t>
            </a:r>
            <a:r>
              <a:rPr lang="nl-NL" sz="1400" u="sng" dirty="0">
                <a:solidFill>
                  <a:srgbClr val="0563C1"/>
                </a:solidFill>
                <a:effectLst/>
                <a:latin typeface="Verdana" panose="020B0604030504040204" pitchFamily="34" charset="0"/>
                <a:ea typeface="Verdana" panose="020B0604030504040204" pitchFamily="34" charset="0"/>
                <a:hlinkClick r:id="rId4"/>
              </a:rPr>
              <a:t>Klachten over IND | IND</a:t>
            </a:r>
            <a:endParaRPr lang="nl-NL" sz="1400" dirty="0">
              <a:effectLst/>
              <a:latin typeface="Verdana" panose="020B0604030504040204" pitchFamily="34" charset="0"/>
              <a:ea typeface="Verdana" panose="020B0604030504040204" pitchFamily="34" charset="0"/>
            </a:endParaRPr>
          </a:p>
          <a:p>
            <a:pPr marL="408940"/>
            <a:r>
              <a:rPr lang="nl-NL" sz="1400" dirty="0">
                <a:effectLst/>
                <a:latin typeface="Verdana" panose="020B0604030504040204" pitchFamily="34" charset="0"/>
                <a:ea typeface="Verdana" panose="020B0604030504040204" pitchFamily="34" charset="0"/>
              </a:rPr>
              <a:t> </a:t>
            </a:r>
          </a:p>
          <a:p>
            <a:pPr marL="694690" indent="-285750">
              <a:buFont typeface="Wingdings" panose="05000000000000000000" pitchFamily="2" charset="2"/>
              <a:buChar char="v"/>
            </a:pPr>
            <a:r>
              <a:rPr lang="nl-NL" sz="1400" dirty="0">
                <a:effectLst/>
                <a:latin typeface="Verdana" panose="020B0604030504040204" pitchFamily="34" charset="0"/>
                <a:ea typeface="Verdana" panose="020B0604030504040204" pitchFamily="34" charset="0"/>
              </a:rPr>
              <a:t>De ingebrekestelling en of de klacht worden niet in het Portaal voor Advocaten getoond. </a:t>
            </a:r>
          </a:p>
          <a:p>
            <a:pPr marL="408940"/>
            <a:endParaRPr lang="nl-NL" sz="1400" dirty="0">
              <a:effectLst/>
              <a:latin typeface="Verdana" panose="020B0604030504040204" pitchFamily="34" charset="0"/>
              <a:ea typeface="Verdana" panose="020B0604030504040204" pitchFamily="34" charset="0"/>
            </a:endParaRPr>
          </a:p>
          <a:p>
            <a:pPr marL="694690" indent="-285750">
              <a:buFont typeface="Wingdings" panose="05000000000000000000" pitchFamily="2" charset="2"/>
              <a:buChar char="v"/>
            </a:pPr>
            <a:r>
              <a:rPr kumimoji="0" lang="nl-NL" sz="1400" b="0" i="0" u="none" strike="noStrike" kern="1200" cap="none" spc="0" normalizeH="0" baseline="0" noProof="0" dirty="0">
                <a:ln>
                  <a:noFill/>
                </a:ln>
                <a:solidFill>
                  <a:srgbClr val="000000"/>
                </a:solidFill>
                <a:effectLst/>
                <a:uLnTx/>
                <a:uFillTx/>
                <a:latin typeface="Verdana"/>
                <a:ea typeface="+mn-ea"/>
                <a:cs typeface="+mn-cs"/>
              </a:rPr>
              <a:t>Inzage in status van de asielzaak</a:t>
            </a:r>
          </a:p>
          <a:p>
            <a:pPr marL="408940"/>
            <a:endParaRPr kumimoji="0" lang="nl-NL" sz="1400" b="0" i="0" u="none" strike="noStrike" kern="1200" cap="none" spc="0" normalizeH="0" baseline="0" noProof="0" dirty="0">
              <a:ln>
                <a:noFill/>
              </a:ln>
              <a:solidFill>
                <a:srgbClr val="000000"/>
              </a:solidFill>
              <a:effectLst/>
              <a:uLnTx/>
              <a:uFillTx/>
              <a:latin typeface="Verdana"/>
              <a:ea typeface="+mn-ea"/>
              <a:cs typeface="+mn-cs"/>
            </a:endParaRPr>
          </a:p>
          <a:p>
            <a:pPr marL="694690" indent="-285750">
              <a:buFont typeface="Wingdings" panose="05000000000000000000" pitchFamily="2" charset="2"/>
              <a:buChar char="v"/>
            </a:pPr>
            <a:r>
              <a:rPr kumimoji="0" lang="nl-NL" sz="1400" b="0" i="0" u="none" strike="noStrike" kern="1200" cap="none" spc="0" normalizeH="0" baseline="0" noProof="0" dirty="0">
                <a:ln>
                  <a:noFill/>
                </a:ln>
                <a:solidFill>
                  <a:srgbClr val="000000"/>
                </a:solidFill>
                <a:effectLst/>
                <a:uLnTx/>
                <a:uFillTx/>
                <a:latin typeface="Verdana"/>
                <a:ea typeface="+mn-ea"/>
                <a:cs typeface="+mn-cs"/>
              </a:rPr>
              <a:t>Inzage in </a:t>
            </a:r>
            <a:r>
              <a:rPr kumimoji="0" lang="nl-NL" sz="1400" b="0" i="0" u="none" strike="noStrike" kern="1200" cap="none" spc="0" normalizeH="0" baseline="0" noProof="0" dirty="0">
                <a:ln>
                  <a:noFill/>
                </a:ln>
                <a:solidFill>
                  <a:srgbClr val="000000"/>
                </a:solidFill>
                <a:effectLst/>
                <a:uLnTx/>
                <a:uFillTx/>
                <a:latin typeface="Verdana"/>
                <a:ea typeface="Calibri" panose="020F0502020204030204" pitchFamily="34" charset="0"/>
                <a:cs typeface="Calibri" panose="020F0502020204030204" pitchFamily="34" charset="0"/>
              </a:rPr>
              <a:t>zaken van gezinsleden, behorend bij de lopende zaak waar advocaat de gemachtigde is</a:t>
            </a:r>
            <a:endParaRPr kumimoji="0" lang="nl-NL" sz="1400" b="0" i="0" u="none" strike="noStrike" kern="1200" cap="none" spc="0" normalizeH="0" baseline="0" noProof="0" dirty="0">
              <a:ln>
                <a:noFill/>
              </a:ln>
              <a:solidFill>
                <a:srgbClr val="000000"/>
              </a:solidFill>
              <a:effectLst/>
              <a:uLnTx/>
              <a:uFillTx/>
              <a:latin typeface="Verdana"/>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506762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dianummer 5"/>
          <p:cNvSpPr>
            <a:spLocks noGrp="1"/>
          </p:cNvSpPr>
          <p:nvPr>
            <p:ph type="sldNum" sz="quarter" idx="12"/>
          </p:nvPr>
        </p:nvSpPr>
        <p:spPr/>
        <p:txBody>
          <a:bodyPr/>
          <a:lstStyle/>
          <a:p>
            <a:fld id="{10A0A6AF-03C5-477E-939A-E28F7E7F05EA}" type="slidenum">
              <a:rPr lang="nl-NL" smtClean="0"/>
              <a:pPr/>
              <a:t>7</a:t>
            </a:fld>
            <a:endParaRPr lang="nl-NL" dirty="0"/>
          </a:p>
        </p:txBody>
      </p:sp>
      <p:sp>
        <p:nvSpPr>
          <p:cNvPr id="4" name="Rechthoek 3"/>
          <p:cNvSpPr/>
          <p:nvPr/>
        </p:nvSpPr>
        <p:spPr>
          <a:xfrm>
            <a:off x="0" y="509368"/>
            <a:ext cx="6858000" cy="153052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Handleiding</a:t>
            </a:r>
          </a:p>
          <a:p>
            <a:pPr algn="ctr"/>
            <a:endParaRPr lang="nl-NL" sz="1400" dirty="0"/>
          </a:p>
          <a:p>
            <a:pPr algn="ctr"/>
            <a:r>
              <a:rPr lang="nl-NL" sz="3200" b="1" dirty="0"/>
              <a:t>Portaal voor Advocaten</a:t>
            </a:r>
          </a:p>
        </p:txBody>
      </p:sp>
      <p:sp>
        <p:nvSpPr>
          <p:cNvPr id="7" name="Tijdelijke aanduiding voor inhoud 1"/>
          <p:cNvSpPr txBox="1">
            <a:spLocks/>
          </p:cNvSpPr>
          <p:nvPr/>
        </p:nvSpPr>
        <p:spPr>
          <a:xfrm>
            <a:off x="0" y="2075443"/>
            <a:ext cx="6858000" cy="587162"/>
          </a:xfrm>
          <a:prstGeom prst="rect">
            <a:avLst/>
          </a:prstGeom>
        </p:spPr>
        <p:txBody>
          <a:bodyPr numCol="1" anchor="ctr">
            <a:normAutofit/>
          </a:bodyPr>
          <a:lstStyle>
            <a:lvl1pPr marL="316800" indent="-316800" algn="l" defTabSz="914400" rtl="0" eaLnBrk="1" latinLnBrk="0" hangingPunct="1">
              <a:lnSpc>
                <a:spcPct val="90000"/>
              </a:lnSpc>
              <a:spcBef>
                <a:spcPts val="1200"/>
              </a:spcBef>
              <a:buClr>
                <a:schemeClr val="tx2"/>
              </a:buClr>
              <a:buSzPct val="80000"/>
              <a:buFont typeface="Verdana" panose="020B0604030504040204" pitchFamily="34" charset="0"/>
              <a:buChar char="›"/>
              <a:defRPr sz="2400" kern="1200">
                <a:solidFill>
                  <a:schemeClr val="tx1"/>
                </a:solidFill>
                <a:latin typeface="+mn-lt"/>
                <a:ea typeface="+mn-ea"/>
                <a:cs typeface="+mn-cs"/>
              </a:defRPr>
            </a:lvl1pPr>
            <a:lvl2pPr marL="630000" indent="-316800" algn="l" defTabSz="914400" rtl="0" eaLnBrk="1" latinLnBrk="0" hangingPunct="1">
              <a:lnSpc>
                <a:spcPct val="90000"/>
              </a:lnSpc>
              <a:spcBef>
                <a:spcPts val="1000"/>
              </a:spcBef>
              <a:buClr>
                <a:schemeClr val="tx2"/>
              </a:buClr>
              <a:buFont typeface="Verdana" panose="020B0604030504040204" pitchFamily="34" charset="0"/>
              <a:buChar char="–"/>
              <a:defRPr sz="2000" kern="1200">
                <a:solidFill>
                  <a:schemeClr val="tx1"/>
                </a:solidFill>
                <a:latin typeface="+mn-lt"/>
                <a:ea typeface="+mn-ea"/>
                <a:cs typeface="+mn-cs"/>
              </a:defRPr>
            </a:lvl2pPr>
            <a:lvl3pPr marL="946800" indent="-316800" algn="l" defTabSz="914400" rtl="0" eaLnBrk="1" latinLnBrk="0" hangingPunct="1">
              <a:lnSpc>
                <a:spcPct val="90000"/>
              </a:lnSpc>
              <a:spcBef>
                <a:spcPts val="800"/>
              </a:spcBef>
              <a:buClr>
                <a:schemeClr val="tx2"/>
              </a:buClr>
              <a:buFont typeface="Wingdings" panose="05000000000000000000" pitchFamily="2" charset="2"/>
              <a:buChar char="§"/>
              <a:defRPr sz="1800" kern="1200">
                <a:solidFill>
                  <a:schemeClr val="tx1"/>
                </a:solidFill>
                <a:latin typeface="+mn-lt"/>
                <a:ea typeface="+mn-ea"/>
                <a:cs typeface="+mn-cs"/>
              </a:defRPr>
            </a:lvl3pPr>
            <a:lvl4pPr marL="1260000" indent="-316800" algn="l" defTabSz="914400" rtl="0" eaLnBrk="1" latinLnBrk="0" hangingPunct="1">
              <a:lnSpc>
                <a:spcPct val="9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4pPr>
            <a:lvl5pPr marL="1576800" indent="-316800" algn="l" defTabSz="914400" rtl="0" eaLnBrk="1" latinLnBrk="0" hangingPunct="1">
              <a:lnSpc>
                <a:spcPct val="90000"/>
              </a:lnSpc>
              <a:spcBef>
                <a:spcPts val="600"/>
              </a:spcBef>
              <a:buFont typeface="Verdana" panose="020B0604030504040204" pitchFamily="34" charset="0"/>
              <a:buChar char="–"/>
              <a:defRPr sz="1600" kern="1200">
                <a:solidFill>
                  <a:schemeClr val="tx2"/>
                </a:solidFill>
                <a:latin typeface="+mn-lt"/>
                <a:ea typeface="+mn-ea"/>
                <a:cs typeface="+mn-cs"/>
              </a:defRPr>
            </a:lvl5pPr>
            <a:lvl6pPr marL="1890000" indent="-316800" algn="l" defTabSz="914400" rtl="0" eaLnBrk="1" latinLnBrk="0" hangingPunct="1">
              <a:lnSpc>
                <a:spcPct val="90000"/>
              </a:lnSpc>
              <a:spcBef>
                <a:spcPts val="600"/>
              </a:spcBef>
              <a:buFont typeface="Arial" panose="020B0604020202020204" pitchFamily="34" charset="0"/>
              <a:buChar char="•"/>
              <a:defRPr sz="1400" kern="1200">
                <a:solidFill>
                  <a:schemeClr val="tx1">
                    <a:lumMod val="50000"/>
                    <a:lumOff val="50000"/>
                  </a:schemeClr>
                </a:solidFill>
                <a:latin typeface="+mn-lt"/>
                <a:ea typeface="+mn-ea"/>
                <a:cs typeface="+mn-cs"/>
              </a:defRPr>
            </a:lvl6pPr>
            <a:lvl7pPr marL="72000" indent="-72000" algn="l" defTabSz="914400" rtl="0" eaLnBrk="1" latinLnBrk="0" hangingPunct="1">
              <a:lnSpc>
                <a:spcPct val="90000"/>
              </a:lnSpc>
              <a:spcBef>
                <a:spcPts val="600"/>
              </a:spcBef>
              <a:buSzPct val="25000"/>
              <a:buFont typeface="Verdana" panose="020B0604030504040204" pitchFamily="34" charset="0"/>
              <a:buChar char=" "/>
              <a:defRPr sz="1200" b="1" i="0" kern="1200">
                <a:solidFill>
                  <a:schemeClr val="tx2"/>
                </a:solidFill>
                <a:latin typeface="+mn-lt"/>
                <a:ea typeface="+mn-ea"/>
                <a:cs typeface="+mn-cs"/>
              </a:defRPr>
            </a:lvl7pPr>
            <a:lvl8pPr marL="72000" indent="-72000" algn="l" defTabSz="914400" rtl="0" eaLnBrk="1" latinLnBrk="0" hangingPunct="1">
              <a:lnSpc>
                <a:spcPct val="90000"/>
              </a:lnSpc>
              <a:spcBef>
                <a:spcPts val="600"/>
              </a:spcBef>
              <a:buSzPct val="25000"/>
              <a:buFont typeface="Verdana" panose="020B0604030504040204" pitchFamily="34" charset="0"/>
              <a:buChar char=" "/>
              <a:defRPr sz="1200" i="0" kern="1200">
                <a:solidFill>
                  <a:schemeClr val="tx1">
                    <a:lumMod val="65000"/>
                    <a:lumOff val="35000"/>
                  </a:schemeClr>
                </a:solidFill>
                <a:latin typeface="+mn-lt"/>
                <a:ea typeface="+mn-ea"/>
                <a:cs typeface="+mn-cs"/>
              </a:defRPr>
            </a:lvl8pPr>
            <a:lvl9pPr marL="216000" indent="-144000" algn="l" defTabSz="914400" rtl="0" eaLnBrk="1" latinLnBrk="0" hangingPunct="1">
              <a:lnSpc>
                <a:spcPct val="90000"/>
              </a:lnSpc>
              <a:spcBef>
                <a:spcPts val="600"/>
              </a:spcBef>
              <a:buClr>
                <a:schemeClr val="tx2"/>
              </a:buClr>
              <a:buFont typeface="Verdana" panose="020B0604030504040204" pitchFamily="34" charset="0"/>
              <a:buChar char="–"/>
              <a:defRPr sz="1200" i="0" kern="1200">
                <a:solidFill>
                  <a:schemeClr val="tx1">
                    <a:lumMod val="65000"/>
                    <a:lumOff val="35000"/>
                  </a:schemeClr>
                </a:solidFill>
                <a:latin typeface="+mn-lt"/>
                <a:ea typeface="+mn-ea"/>
                <a:cs typeface="+mn-cs"/>
              </a:defRPr>
            </a:lvl9pPr>
          </a:lstStyle>
          <a:p>
            <a:pPr marL="0" indent="0" algn="ctr">
              <a:buClr>
                <a:schemeClr val="bg1"/>
              </a:buClr>
              <a:buNone/>
            </a:pPr>
            <a:r>
              <a:rPr lang="nl-NL" sz="1800" b="1" dirty="0">
                <a:solidFill>
                  <a:schemeClr val="tx2"/>
                </a:solidFill>
              </a:rPr>
              <a:t>Hoe werkt het?</a:t>
            </a:r>
          </a:p>
        </p:txBody>
      </p:sp>
      <p:sp>
        <p:nvSpPr>
          <p:cNvPr id="8" name="Tijdelijke aanduiding voor inhoud 1"/>
          <p:cNvSpPr txBox="1">
            <a:spLocks/>
          </p:cNvSpPr>
          <p:nvPr/>
        </p:nvSpPr>
        <p:spPr>
          <a:xfrm>
            <a:off x="0" y="2662605"/>
            <a:ext cx="6858000" cy="544591"/>
          </a:xfrm>
          <a:prstGeom prst="rect">
            <a:avLst/>
          </a:prstGeom>
        </p:spPr>
        <p:txBody>
          <a:bodyPr numCol="1" anchor="ctr">
            <a:normAutofit/>
          </a:bodyPr>
          <a:lstStyle>
            <a:lvl1pPr marL="316800" indent="-316800" algn="l" defTabSz="914400" rtl="0" eaLnBrk="1" latinLnBrk="0" hangingPunct="1">
              <a:lnSpc>
                <a:spcPct val="90000"/>
              </a:lnSpc>
              <a:spcBef>
                <a:spcPts val="1200"/>
              </a:spcBef>
              <a:buClr>
                <a:schemeClr val="tx2"/>
              </a:buClr>
              <a:buSzPct val="80000"/>
              <a:buFont typeface="Verdana" panose="020B0604030504040204" pitchFamily="34" charset="0"/>
              <a:buChar char="›"/>
              <a:defRPr sz="2400" kern="1200">
                <a:solidFill>
                  <a:schemeClr val="tx1"/>
                </a:solidFill>
                <a:latin typeface="+mn-lt"/>
                <a:ea typeface="+mn-ea"/>
                <a:cs typeface="+mn-cs"/>
              </a:defRPr>
            </a:lvl1pPr>
            <a:lvl2pPr marL="630000" indent="-316800" algn="l" defTabSz="914400" rtl="0" eaLnBrk="1" latinLnBrk="0" hangingPunct="1">
              <a:lnSpc>
                <a:spcPct val="90000"/>
              </a:lnSpc>
              <a:spcBef>
                <a:spcPts val="1000"/>
              </a:spcBef>
              <a:buClr>
                <a:schemeClr val="tx2"/>
              </a:buClr>
              <a:buFont typeface="Verdana" panose="020B0604030504040204" pitchFamily="34" charset="0"/>
              <a:buChar char="–"/>
              <a:defRPr sz="2000" kern="1200">
                <a:solidFill>
                  <a:schemeClr val="tx1"/>
                </a:solidFill>
                <a:latin typeface="+mn-lt"/>
                <a:ea typeface="+mn-ea"/>
                <a:cs typeface="+mn-cs"/>
              </a:defRPr>
            </a:lvl2pPr>
            <a:lvl3pPr marL="946800" indent="-316800" algn="l" defTabSz="914400" rtl="0" eaLnBrk="1" latinLnBrk="0" hangingPunct="1">
              <a:lnSpc>
                <a:spcPct val="90000"/>
              </a:lnSpc>
              <a:spcBef>
                <a:spcPts val="800"/>
              </a:spcBef>
              <a:buClr>
                <a:schemeClr val="tx2"/>
              </a:buClr>
              <a:buFont typeface="Wingdings" panose="05000000000000000000" pitchFamily="2" charset="2"/>
              <a:buChar char="§"/>
              <a:defRPr sz="1800" kern="1200">
                <a:solidFill>
                  <a:schemeClr val="tx1"/>
                </a:solidFill>
                <a:latin typeface="+mn-lt"/>
                <a:ea typeface="+mn-ea"/>
                <a:cs typeface="+mn-cs"/>
              </a:defRPr>
            </a:lvl3pPr>
            <a:lvl4pPr marL="1260000" indent="-316800" algn="l" defTabSz="914400" rtl="0" eaLnBrk="1" latinLnBrk="0" hangingPunct="1">
              <a:lnSpc>
                <a:spcPct val="9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4pPr>
            <a:lvl5pPr marL="1576800" indent="-316800" algn="l" defTabSz="914400" rtl="0" eaLnBrk="1" latinLnBrk="0" hangingPunct="1">
              <a:lnSpc>
                <a:spcPct val="90000"/>
              </a:lnSpc>
              <a:spcBef>
                <a:spcPts val="600"/>
              </a:spcBef>
              <a:buFont typeface="Verdana" panose="020B0604030504040204" pitchFamily="34" charset="0"/>
              <a:buChar char="–"/>
              <a:defRPr sz="1600" kern="1200">
                <a:solidFill>
                  <a:schemeClr val="tx2"/>
                </a:solidFill>
                <a:latin typeface="+mn-lt"/>
                <a:ea typeface="+mn-ea"/>
                <a:cs typeface="+mn-cs"/>
              </a:defRPr>
            </a:lvl5pPr>
            <a:lvl6pPr marL="1890000" indent="-316800" algn="l" defTabSz="914400" rtl="0" eaLnBrk="1" latinLnBrk="0" hangingPunct="1">
              <a:lnSpc>
                <a:spcPct val="90000"/>
              </a:lnSpc>
              <a:spcBef>
                <a:spcPts val="600"/>
              </a:spcBef>
              <a:buFont typeface="Arial" panose="020B0604020202020204" pitchFamily="34" charset="0"/>
              <a:buChar char="•"/>
              <a:defRPr sz="1400" kern="1200">
                <a:solidFill>
                  <a:schemeClr val="tx1">
                    <a:lumMod val="50000"/>
                    <a:lumOff val="50000"/>
                  </a:schemeClr>
                </a:solidFill>
                <a:latin typeface="+mn-lt"/>
                <a:ea typeface="+mn-ea"/>
                <a:cs typeface="+mn-cs"/>
              </a:defRPr>
            </a:lvl6pPr>
            <a:lvl7pPr marL="72000" indent="-72000" algn="l" defTabSz="914400" rtl="0" eaLnBrk="1" latinLnBrk="0" hangingPunct="1">
              <a:lnSpc>
                <a:spcPct val="90000"/>
              </a:lnSpc>
              <a:spcBef>
                <a:spcPts val="600"/>
              </a:spcBef>
              <a:buSzPct val="25000"/>
              <a:buFont typeface="Verdana" panose="020B0604030504040204" pitchFamily="34" charset="0"/>
              <a:buChar char=" "/>
              <a:defRPr sz="1200" b="1" i="0" kern="1200">
                <a:solidFill>
                  <a:schemeClr val="tx2"/>
                </a:solidFill>
                <a:latin typeface="+mn-lt"/>
                <a:ea typeface="+mn-ea"/>
                <a:cs typeface="+mn-cs"/>
              </a:defRPr>
            </a:lvl7pPr>
            <a:lvl8pPr marL="72000" indent="-72000" algn="l" defTabSz="914400" rtl="0" eaLnBrk="1" latinLnBrk="0" hangingPunct="1">
              <a:lnSpc>
                <a:spcPct val="90000"/>
              </a:lnSpc>
              <a:spcBef>
                <a:spcPts val="600"/>
              </a:spcBef>
              <a:buSzPct val="25000"/>
              <a:buFont typeface="Verdana" panose="020B0604030504040204" pitchFamily="34" charset="0"/>
              <a:buChar char=" "/>
              <a:defRPr sz="1200" i="0" kern="1200">
                <a:solidFill>
                  <a:schemeClr val="tx1">
                    <a:lumMod val="65000"/>
                    <a:lumOff val="35000"/>
                  </a:schemeClr>
                </a:solidFill>
                <a:latin typeface="+mn-lt"/>
                <a:ea typeface="+mn-ea"/>
                <a:cs typeface="+mn-cs"/>
              </a:defRPr>
            </a:lvl8pPr>
            <a:lvl9pPr marL="216000" indent="-144000" algn="l" defTabSz="914400" rtl="0" eaLnBrk="1" latinLnBrk="0" hangingPunct="1">
              <a:lnSpc>
                <a:spcPct val="90000"/>
              </a:lnSpc>
              <a:spcBef>
                <a:spcPts val="600"/>
              </a:spcBef>
              <a:buClr>
                <a:schemeClr val="tx2"/>
              </a:buClr>
              <a:buFont typeface="Verdana" panose="020B0604030504040204" pitchFamily="34" charset="0"/>
              <a:buChar char="–"/>
              <a:defRPr sz="1200" i="0" kern="1200">
                <a:solidFill>
                  <a:schemeClr val="tx1">
                    <a:lumMod val="65000"/>
                    <a:lumOff val="35000"/>
                  </a:schemeClr>
                </a:solidFill>
                <a:latin typeface="+mn-lt"/>
                <a:ea typeface="+mn-ea"/>
                <a:cs typeface="+mn-cs"/>
              </a:defRPr>
            </a:lvl9pPr>
          </a:lstStyle>
          <a:p>
            <a:pPr marL="0" indent="0" algn="ctr">
              <a:buClr>
                <a:schemeClr val="bg1"/>
              </a:buClr>
              <a:buNone/>
            </a:pPr>
            <a:r>
              <a:rPr lang="nl-NL" sz="1800" b="1" dirty="0"/>
              <a:t>Inloggen</a:t>
            </a:r>
            <a:endParaRPr lang="nl-NL" sz="1800" b="1" dirty="0">
              <a:solidFill>
                <a:schemeClr val="dk1"/>
              </a:solidFill>
            </a:endParaRPr>
          </a:p>
        </p:txBody>
      </p:sp>
      <p:grpSp>
        <p:nvGrpSpPr>
          <p:cNvPr id="9" name="Groep 8"/>
          <p:cNvGrpSpPr/>
          <p:nvPr/>
        </p:nvGrpSpPr>
        <p:grpSpPr>
          <a:xfrm>
            <a:off x="0" y="3715638"/>
            <a:ext cx="6858000" cy="3628482"/>
            <a:chOff x="0" y="0"/>
            <a:chExt cx="12961938" cy="6858000"/>
          </a:xfrm>
        </p:grpSpPr>
        <p:pic>
          <p:nvPicPr>
            <p:cNvPr id="10" name="Picture 2" descr="Laptop background connected to internet Free Vector"/>
            <p:cNvPicPr>
              <a:picLocks noChangeAspect="1" noChangeArrowheads="1"/>
            </p:cNvPicPr>
            <p:nvPr/>
          </p:nvPicPr>
          <p:blipFill rotWithShape="1">
            <a:blip r:embed="rId2">
              <a:extLst>
                <a:ext uri="{28A0092B-C50C-407E-A947-70E740481C1C}">
                  <a14:useLocalDpi xmlns:a14="http://schemas.microsoft.com/office/drawing/2010/main" val="0"/>
                </a:ext>
              </a:extLst>
            </a:blip>
            <a:srcRect t="36152" b="10921"/>
            <a:stretch/>
          </p:blipFill>
          <p:spPr bwMode="auto">
            <a:xfrm>
              <a:off x="0" y="0"/>
              <a:ext cx="12961938"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1" name="Tijdelijke aanduiding voor inhoud 3"/>
            <p:cNvPicPr>
              <a:picLocks noChangeAspect="1"/>
            </p:cNvPicPr>
            <p:nvPr/>
          </p:nvPicPr>
          <p:blipFill rotWithShape="1">
            <a:blip r:embed="rId3"/>
            <a:srcRect l="7788" t="12040" r="10555" b="5594"/>
            <a:stretch/>
          </p:blipFill>
          <p:spPr>
            <a:xfrm>
              <a:off x="3492500" y="520699"/>
              <a:ext cx="5842000" cy="3594101"/>
            </a:xfrm>
            <a:prstGeom prst="rect">
              <a:avLst/>
            </a:prstGeom>
          </p:spPr>
        </p:pic>
      </p:grpSp>
      <p:sp>
        <p:nvSpPr>
          <p:cNvPr id="12" name="Tijdelijke aanduiding voor inhoud 1"/>
          <p:cNvSpPr txBox="1">
            <a:spLocks/>
          </p:cNvSpPr>
          <p:nvPr/>
        </p:nvSpPr>
        <p:spPr>
          <a:xfrm>
            <a:off x="501534" y="7630299"/>
            <a:ext cx="5975466" cy="2171663"/>
          </a:xfrm>
          <a:prstGeom prst="rect">
            <a:avLst/>
          </a:prstGeom>
        </p:spPr>
        <p:txBody>
          <a:bodyPr numCol="1" anchor="t">
            <a:normAutofit/>
          </a:bodyPr>
          <a:lstStyle>
            <a:lvl1pPr marL="316800" indent="-316800" algn="l" defTabSz="914400" rtl="0" eaLnBrk="1" latinLnBrk="0" hangingPunct="1">
              <a:lnSpc>
                <a:spcPct val="90000"/>
              </a:lnSpc>
              <a:spcBef>
                <a:spcPts val="1200"/>
              </a:spcBef>
              <a:buClr>
                <a:schemeClr val="tx2"/>
              </a:buClr>
              <a:buSzPct val="80000"/>
              <a:buFont typeface="Verdana" panose="020B0604030504040204" pitchFamily="34" charset="0"/>
              <a:buChar char="›"/>
              <a:defRPr sz="2400" kern="1200">
                <a:solidFill>
                  <a:schemeClr val="tx1"/>
                </a:solidFill>
                <a:latin typeface="+mn-lt"/>
                <a:ea typeface="+mn-ea"/>
                <a:cs typeface="+mn-cs"/>
              </a:defRPr>
            </a:lvl1pPr>
            <a:lvl2pPr marL="630000" indent="-316800" algn="l" defTabSz="914400" rtl="0" eaLnBrk="1" latinLnBrk="0" hangingPunct="1">
              <a:lnSpc>
                <a:spcPct val="90000"/>
              </a:lnSpc>
              <a:spcBef>
                <a:spcPts val="1000"/>
              </a:spcBef>
              <a:buClr>
                <a:schemeClr val="tx2"/>
              </a:buClr>
              <a:buFont typeface="Verdana" panose="020B0604030504040204" pitchFamily="34" charset="0"/>
              <a:buChar char="–"/>
              <a:defRPr sz="2000" kern="1200">
                <a:solidFill>
                  <a:schemeClr val="tx1"/>
                </a:solidFill>
                <a:latin typeface="+mn-lt"/>
                <a:ea typeface="+mn-ea"/>
                <a:cs typeface="+mn-cs"/>
              </a:defRPr>
            </a:lvl2pPr>
            <a:lvl3pPr marL="946800" indent="-316800" algn="l" defTabSz="914400" rtl="0" eaLnBrk="1" latinLnBrk="0" hangingPunct="1">
              <a:lnSpc>
                <a:spcPct val="90000"/>
              </a:lnSpc>
              <a:spcBef>
                <a:spcPts val="800"/>
              </a:spcBef>
              <a:buClr>
                <a:schemeClr val="tx2"/>
              </a:buClr>
              <a:buFont typeface="Wingdings" panose="05000000000000000000" pitchFamily="2" charset="2"/>
              <a:buChar char="§"/>
              <a:defRPr sz="1800" kern="1200">
                <a:solidFill>
                  <a:schemeClr val="tx1"/>
                </a:solidFill>
                <a:latin typeface="+mn-lt"/>
                <a:ea typeface="+mn-ea"/>
                <a:cs typeface="+mn-cs"/>
              </a:defRPr>
            </a:lvl3pPr>
            <a:lvl4pPr marL="1260000" indent="-316800" algn="l" defTabSz="914400" rtl="0" eaLnBrk="1" latinLnBrk="0" hangingPunct="1">
              <a:lnSpc>
                <a:spcPct val="9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4pPr>
            <a:lvl5pPr marL="1576800" indent="-316800" algn="l" defTabSz="914400" rtl="0" eaLnBrk="1" latinLnBrk="0" hangingPunct="1">
              <a:lnSpc>
                <a:spcPct val="90000"/>
              </a:lnSpc>
              <a:spcBef>
                <a:spcPts val="600"/>
              </a:spcBef>
              <a:buFont typeface="Verdana" panose="020B0604030504040204" pitchFamily="34" charset="0"/>
              <a:buChar char="–"/>
              <a:defRPr sz="1600" kern="1200">
                <a:solidFill>
                  <a:schemeClr val="tx2"/>
                </a:solidFill>
                <a:latin typeface="+mn-lt"/>
                <a:ea typeface="+mn-ea"/>
                <a:cs typeface="+mn-cs"/>
              </a:defRPr>
            </a:lvl5pPr>
            <a:lvl6pPr marL="1890000" indent="-316800" algn="l" defTabSz="914400" rtl="0" eaLnBrk="1" latinLnBrk="0" hangingPunct="1">
              <a:lnSpc>
                <a:spcPct val="90000"/>
              </a:lnSpc>
              <a:spcBef>
                <a:spcPts val="600"/>
              </a:spcBef>
              <a:buFont typeface="Arial" panose="020B0604020202020204" pitchFamily="34" charset="0"/>
              <a:buChar char="•"/>
              <a:defRPr sz="1400" kern="1200">
                <a:solidFill>
                  <a:schemeClr val="tx1">
                    <a:lumMod val="50000"/>
                    <a:lumOff val="50000"/>
                  </a:schemeClr>
                </a:solidFill>
                <a:latin typeface="+mn-lt"/>
                <a:ea typeface="+mn-ea"/>
                <a:cs typeface="+mn-cs"/>
              </a:defRPr>
            </a:lvl6pPr>
            <a:lvl7pPr marL="72000" indent="-72000" algn="l" defTabSz="914400" rtl="0" eaLnBrk="1" latinLnBrk="0" hangingPunct="1">
              <a:lnSpc>
                <a:spcPct val="90000"/>
              </a:lnSpc>
              <a:spcBef>
                <a:spcPts val="600"/>
              </a:spcBef>
              <a:buSzPct val="25000"/>
              <a:buFont typeface="Verdana" panose="020B0604030504040204" pitchFamily="34" charset="0"/>
              <a:buChar char=" "/>
              <a:defRPr sz="1200" b="1" i="0" kern="1200">
                <a:solidFill>
                  <a:schemeClr val="tx2"/>
                </a:solidFill>
                <a:latin typeface="+mn-lt"/>
                <a:ea typeface="+mn-ea"/>
                <a:cs typeface="+mn-cs"/>
              </a:defRPr>
            </a:lvl7pPr>
            <a:lvl8pPr marL="72000" indent="-72000" algn="l" defTabSz="914400" rtl="0" eaLnBrk="1" latinLnBrk="0" hangingPunct="1">
              <a:lnSpc>
                <a:spcPct val="90000"/>
              </a:lnSpc>
              <a:spcBef>
                <a:spcPts val="600"/>
              </a:spcBef>
              <a:buSzPct val="25000"/>
              <a:buFont typeface="Verdana" panose="020B0604030504040204" pitchFamily="34" charset="0"/>
              <a:buChar char=" "/>
              <a:defRPr sz="1200" i="0" kern="1200">
                <a:solidFill>
                  <a:schemeClr val="tx1">
                    <a:lumMod val="65000"/>
                    <a:lumOff val="35000"/>
                  </a:schemeClr>
                </a:solidFill>
                <a:latin typeface="+mn-lt"/>
                <a:ea typeface="+mn-ea"/>
                <a:cs typeface="+mn-cs"/>
              </a:defRPr>
            </a:lvl8pPr>
            <a:lvl9pPr marL="216000" indent="-144000" algn="l" defTabSz="914400" rtl="0" eaLnBrk="1" latinLnBrk="0" hangingPunct="1">
              <a:lnSpc>
                <a:spcPct val="90000"/>
              </a:lnSpc>
              <a:spcBef>
                <a:spcPts val="600"/>
              </a:spcBef>
              <a:buClr>
                <a:schemeClr val="tx2"/>
              </a:buClr>
              <a:buFont typeface="Verdana" panose="020B0604030504040204" pitchFamily="34" charset="0"/>
              <a:buChar char="–"/>
              <a:defRPr sz="1200" i="0" kern="1200">
                <a:solidFill>
                  <a:schemeClr val="tx1">
                    <a:lumMod val="65000"/>
                    <a:lumOff val="35000"/>
                  </a:schemeClr>
                </a:solidFill>
                <a:latin typeface="+mn-lt"/>
                <a:ea typeface="+mn-ea"/>
                <a:cs typeface="+mn-cs"/>
              </a:defRPr>
            </a:lvl9pPr>
          </a:lstStyle>
          <a:p>
            <a:pPr>
              <a:buClrTx/>
              <a:buSzPct val="100000"/>
              <a:buFont typeface="Arial" panose="020B0604020202020204" pitchFamily="34" charset="0"/>
              <a:buChar char="•"/>
            </a:pPr>
            <a:r>
              <a:rPr lang="nl-NL" sz="1400" dirty="0"/>
              <a:t>Nadat uw BAR-nummer geaccordeerd is ontvangt u een e-mail met een link naar het Portaal voor Advocaten. Gebruik de link om naar het portaal te gaan. </a:t>
            </a:r>
            <a:endParaRPr lang="nl-NL" sz="1400" b="1" dirty="0">
              <a:solidFill>
                <a:srgbClr val="D52B1E"/>
              </a:solidFill>
            </a:endParaRPr>
          </a:p>
          <a:p>
            <a:pPr>
              <a:buClrTx/>
              <a:buSzPct val="100000"/>
              <a:buFont typeface="Arial" panose="020B0604020202020204" pitchFamily="34" charset="0"/>
              <a:buChar char="•"/>
            </a:pPr>
            <a:r>
              <a:rPr lang="nl-NL" sz="1400" dirty="0"/>
              <a:t>Klik op de onderste balk: </a:t>
            </a:r>
            <a:r>
              <a:rPr lang="nl-NL" sz="1400" i="1" dirty="0"/>
              <a:t>Advocatenpas</a:t>
            </a:r>
          </a:p>
        </p:txBody>
      </p:sp>
    </p:spTree>
    <p:extLst>
      <p:ext uri="{BB962C8B-B14F-4D97-AF65-F5344CB8AC3E}">
        <p14:creationId xmlns:p14="http://schemas.microsoft.com/office/powerpoint/2010/main" val="27846418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dianummer 5"/>
          <p:cNvSpPr>
            <a:spLocks noGrp="1"/>
          </p:cNvSpPr>
          <p:nvPr>
            <p:ph type="sldNum" sz="quarter" idx="12"/>
          </p:nvPr>
        </p:nvSpPr>
        <p:spPr/>
        <p:txBody>
          <a:bodyPr/>
          <a:lstStyle/>
          <a:p>
            <a:fld id="{10A0A6AF-03C5-477E-939A-E28F7E7F05EA}" type="slidenum">
              <a:rPr lang="nl-NL" smtClean="0"/>
              <a:pPr/>
              <a:t>8</a:t>
            </a:fld>
            <a:endParaRPr lang="nl-NL" dirty="0"/>
          </a:p>
        </p:txBody>
      </p:sp>
      <p:sp>
        <p:nvSpPr>
          <p:cNvPr id="4" name="Rechthoek 3"/>
          <p:cNvSpPr/>
          <p:nvPr/>
        </p:nvSpPr>
        <p:spPr>
          <a:xfrm>
            <a:off x="0" y="509368"/>
            <a:ext cx="6858000" cy="153052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Handleiding</a:t>
            </a:r>
          </a:p>
          <a:p>
            <a:pPr algn="ctr"/>
            <a:endParaRPr lang="nl-NL" sz="1400" dirty="0"/>
          </a:p>
          <a:p>
            <a:pPr algn="ctr"/>
            <a:r>
              <a:rPr lang="nl-NL" sz="3200" b="1" dirty="0"/>
              <a:t>Portaal voor Advocaten</a:t>
            </a:r>
          </a:p>
        </p:txBody>
      </p:sp>
      <p:sp>
        <p:nvSpPr>
          <p:cNvPr id="7" name="Tijdelijke aanduiding voor inhoud 1"/>
          <p:cNvSpPr txBox="1">
            <a:spLocks/>
          </p:cNvSpPr>
          <p:nvPr/>
        </p:nvSpPr>
        <p:spPr>
          <a:xfrm>
            <a:off x="0" y="2075443"/>
            <a:ext cx="6858000" cy="587162"/>
          </a:xfrm>
          <a:prstGeom prst="rect">
            <a:avLst/>
          </a:prstGeom>
        </p:spPr>
        <p:txBody>
          <a:bodyPr numCol="1" anchor="ctr">
            <a:normAutofit/>
          </a:bodyPr>
          <a:lstStyle>
            <a:lvl1pPr marL="316800" indent="-316800" algn="l" defTabSz="914400" rtl="0" eaLnBrk="1" latinLnBrk="0" hangingPunct="1">
              <a:lnSpc>
                <a:spcPct val="90000"/>
              </a:lnSpc>
              <a:spcBef>
                <a:spcPts val="1200"/>
              </a:spcBef>
              <a:buClr>
                <a:schemeClr val="tx2"/>
              </a:buClr>
              <a:buSzPct val="80000"/>
              <a:buFont typeface="Verdana" panose="020B0604030504040204" pitchFamily="34" charset="0"/>
              <a:buChar char="›"/>
              <a:defRPr sz="2400" kern="1200">
                <a:solidFill>
                  <a:schemeClr val="tx1"/>
                </a:solidFill>
                <a:latin typeface="+mn-lt"/>
                <a:ea typeface="+mn-ea"/>
                <a:cs typeface="+mn-cs"/>
              </a:defRPr>
            </a:lvl1pPr>
            <a:lvl2pPr marL="630000" indent="-316800" algn="l" defTabSz="914400" rtl="0" eaLnBrk="1" latinLnBrk="0" hangingPunct="1">
              <a:lnSpc>
                <a:spcPct val="90000"/>
              </a:lnSpc>
              <a:spcBef>
                <a:spcPts val="1000"/>
              </a:spcBef>
              <a:buClr>
                <a:schemeClr val="tx2"/>
              </a:buClr>
              <a:buFont typeface="Verdana" panose="020B0604030504040204" pitchFamily="34" charset="0"/>
              <a:buChar char="–"/>
              <a:defRPr sz="2000" kern="1200">
                <a:solidFill>
                  <a:schemeClr val="tx1"/>
                </a:solidFill>
                <a:latin typeface="+mn-lt"/>
                <a:ea typeface="+mn-ea"/>
                <a:cs typeface="+mn-cs"/>
              </a:defRPr>
            </a:lvl2pPr>
            <a:lvl3pPr marL="946800" indent="-316800" algn="l" defTabSz="914400" rtl="0" eaLnBrk="1" latinLnBrk="0" hangingPunct="1">
              <a:lnSpc>
                <a:spcPct val="90000"/>
              </a:lnSpc>
              <a:spcBef>
                <a:spcPts val="800"/>
              </a:spcBef>
              <a:buClr>
                <a:schemeClr val="tx2"/>
              </a:buClr>
              <a:buFont typeface="Wingdings" panose="05000000000000000000" pitchFamily="2" charset="2"/>
              <a:buChar char="§"/>
              <a:defRPr sz="1800" kern="1200">
                <a:solidFill>
                  <a:schemeClr val="tx1"/>
                </a:solidFill>
                <a:latin typeface="+mn-lt"/>
                <a:ea typeface="+mn-ea"/>
                <a:cs typeface="+mn-cs"/>
              </a:defRPr>
            </a:lvl3pPr>
            <a:lvl4pPr marL="1260000" indent="-316800" algn="l" defTabSz="914400" rtl="0" eaLnBrk="1" latinLnBrk="0" hangingPunct="1">
              <a:lnSpc>
                <a:spcPct val="9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4pPr>
            <a:lvl5pPr marL="1576800" indent="-316800" algn="l" defTabSz="914400" rtl="0" eaLnBrk="1" latinLnBrk="0" hangingPunct="1">
              <a:lnSpc>
                <a:spcPct val="90000"/>
              </a:lnSpc>
              <a:spcBef>
                <a:spcPts val="600"/>
              </a:spcBef>
              <a:buFont typeface="Verdana" panose="020B0604030504040204" pitchFamily="34" charset="0"/>
              <a:buChar char="–"/>
              <a:defRPr sz="1600" kern="1200">
                <a:solidFill>
                  <a:schemeClr val="tx2"/>
                </a:solidFill>
                <a:latin typeface="+mn-lt"/>
                <a:ea typeface="+mn-ea"/>
                <a:cs typeface="+mn-cs"/>
              </a:defRPr>
            </a:lvl5pPr>
            <a:lvl6pPr marL="1890000" indent="-316800" algn="l" defTabSz="914400" rtl="0" eaLnBrk="1" latinLnBrk="0" hangingPunct="1">
              <a:lnSpc>
                <a:spcPct val="90000"/>
              </a:lnSpc>
              <a:spcBef>
                <a:spcPts val="600"/>
              </a:spcBef>
              <a:buFont typeface="Arial" panose="020B0604020202020204" pitchFamily="34" charset="0"/>
              <a:buChar char="•"/>
              <a:defRPr sz="1400" kern="1200">
                <a:solidFill>
                  <a:schemeClr val="tx1">
                    <a:lumMod val="50000"/>
                    <a:lumOff val="50000"/>
                  </a:schemeClr>
                </a:solidFill>
                <a:latin typeface="+mn-lt"/>
                <a:ea typeface="+mn-ea"/>
                <a:cs typeface="+mn-cs"/>
              </a:defRPr>
            </a:lvl6pPr>
            <a:lvl7pPr marL="72000" indent="-72000" algn="l" defTabSz="914400" rtl="0" eaLnBrk="1" latinLnBrk="0" hangingPunct="1">
              <a:lnSpc>
                <a:spcPct val="90000"/>
              </a:lnSpc>
              <a:spcBef>
                <a:spcPts val="600"/>
              </a:spcBef>
              <a:buSzPct val="25000"/>
              <a:buFont typeface="Verdana" panose="020B0604030504040204" pitchFamily="34" charset="0"/>
              <a:buChar char=" "/>
              <a:defRPr sz="1200" b="1" i="0" kern="1200">
                <a:solidFill>
                  <a:schemeClr val="tx2"/>
                </a:solidFill>
                <a:latin typeface="+mn-lt"/>
                <a:ea typeface="+mn-ea"/>
                <a:cs typeface="+mn-cs"/>
              </a:defRPr>
            </a:lvl7pPr>
            <a:lvl8pPr marL="72000" indent="-72000" algn="l" defTabSz="914400" rtl="0" eaLnBrk="1" latinLnBrk="0" hangingPunct="1">
              <a:lnSpc>
                <a:spcPct val="90000"/>
              </a:lnSpc>
              <a:spcBef>
                <a:spcPts val="600"/>
              </a:spcBef>
              <a:buSzPct val="25000"/>
              <a:buFont typeface="Verdana" panose="020B0604030504040204" pitchFamily="34" charset="0"/>
              <a:buChar char=" "/>
              <a:defRPr sz="1200" i="0" kern="1200">
                <a:solidFill>
                  <a:schemeClr val="tx1">
                    <a:lumMod val="65000"/>
                    <a:lumOff val="35000"/>
                  </a:schemeClr>
                </a:solidFill>
                <a:latin typeface="+mn-lt"/>
                <a:ea typeface="+mn-ea"/>
                <a:cs typeface="+mn-cs"/>
              </a:defRPr>
            </a:lvl8pPr>
            <a:lvl9pPr marL="216000" indent="-144000" algn="l" defTabSz="914400" rtl="0" eaLnBrk="1" latinLnBrk="0" hangingPunct="1">
              <a:lnSpc>
                <a:spcPct val="90000"/>
              </a:lnSpc>
              <a:spcBef>
                <a:spcPts val="600"/>
              </a:spcBef>
              <a:buClr>
                <a:schemeClr val="tx2"/>
              </a:buClr>
              <a:buFont typeface="Verdana" panose="020B0604030504040204" pitchFamily="34" charset="0"/>
              <a:buChar char="–"/>
              <a:defRPr sz="1200" i="0" kern="1200">
                <a:solidFill>
                  <a:schemeClr val="tx1">
                    <a:lumMod val="65000"/>
                    <a:lumOff val="35000"/>
                  </a:schemeClr>
                </a:solidFill>
                <a:latin typeface="+mn-lt"/>
                <a:ea typeface="+mn-ea"/>
                <a:cs typeface="+mn-cs"/>
              </a:defRPr>
            </a:lvl9pPr>
          </a:lstStyle>
          <a:p>
            <a:pPr marL="0" indent="0" algn="ctr">
              <a:buClr>
                <a:schemeClr val="bg1"/>
              </a:buClr>
              <a:buNone/>
            </a:pPr>
            <a:r>
              <a:rPr lang="nl-NL" sz="1800" b="1" dirty="0">
                <a:solidFill>
                  <a:schemeClr val="tx2"/>
                </a:solidFill>
              </a:rPr>
              <a:t>Welkom bij het Portaal voor Advocaten</a:t>
            </a:r>
          </a:p>
        </p:txBody>
      </p:sp>
      <p:sp>
        <p:nvSpPr>
          <p:cNvPr id="8" name="Tijdelijke aanduiding voor inhoud 1"/>
          <p:cNvSpPr txBox="1">
            <a:spLocks/>
          </p:cNvSpPr>
          <p:nvPr/>
        </p:nvSpPr>
        <p:spPr>
          <a:xfrm>
            <a:off x="0" y="2662605"/>
            <a:ext cx="6858000" cy="544591"/>
          </a:xfrm>
          <a:prstGeom prst="rect">
            <a:avLst/>
          </a:prstGeom>
        </p:spPr>
        <p:txBody>
          <a:bodyPr numCol="1" anchor="ctr">
            <a:normAutofit/>
          </a:bodyPr>
          <a:lstStyle>
            <a:lvl1pPr marL="316800" indent="-316800" algn="l" defTabSz="914400" rtl="0" eaLnBrk="1" latinLnBrk="0" hangingPunct="1">
              <a:lnSpc>
                <a:spcPct val="90000"/>
              </a:lnSpc>
              <a:spcBef>
                <a:spcPts val="1200"/>
              </a:spcBef>
              <a:buClr>
                <a:schemeClr val="tx2"/>
              </a:buClr>
              <a:buSzPct val="80000"/>
              <a:buFont typeface="Verdana" panose="020B0604030504040204" pitchFamily="34" charset="0"/>
              <a:buChar char="›"/>
              <a:defRPr sz="2400" kern="1200">
                <a:solidFill>
                  <a:schemeClr val="tx1"/>
                </a:solidFill>
                <a:latin typeface="+mn-lt"/>
                <a:ea typeface="+mn-ea"/>
                <a:cs typeface="+mn-cs"/>
              </a:defRPr>
            </a:lvl1pPr>
            <a:lvl2pPr marL="630000" indent="-316800" algn="l" defTabSz="914400" rtl="0" eaLnBrk="1" latinLnBrk="0" hangingPunct="1">
              <a:lnSpc>
                <a:spcPct val="90000"/>
              </a:lnSpc>
              <a:spcBef>
                <a:spcPts val="1000"/>
              </a:spcBef>
              <a:buClr>
                <a:schemeClr val="tx2"/>
              </a:buClr>
              <a:buFont typeface="Verdana" panose="020B0604030504040204" pitchFamily="34" charset="0"/>
              <a:buChar char="–"/>
              <a:defRPr sz="2000" kern="1200">
                <a:solidFill>
                  <a:schemeClr val="tx1"/>
                </a:solidFill>
                <a:latin typeface="+mn-lt"/>
                <a:ea typeface="+mn-ea"/>
                <a:cs typeface="+mn-cs"/>
              </a:defRPr>
            </a:lvl2pPr>
            <a:lvl3pPr marL="946800" indent="-316800" algn="l" defTabSz="914400" rtl="0" eaLnBrk="1" latinLnBrk="0" hangingPunct="1">
              <a:lnSpc>
                <a:spcPct val="90000"/>
              </a:lnSpc>
              <a:spcBef>
                <a:spcPts val="800"/>
              </a:spcBef>
              <a:buClr>
                <a:schemeClr val="tx2"/>
              </a:buClr>
              <a:buFont typeface="Wingdings" panose="05000000000000000000" pitchFamily="2" charset="2"/>
              <a:buChar char="§"/>
              <a:defRPr sz="1800" kern="1200">
                <a:solidFill>
                  <a:schemeClr val="tx1"/>
                </a:solidFill>
                <a:latin typeface="+mn-lt"/>
                <a:ea typeface="+mn-ea"/>
                <a:cs typeface="+mn-cs"/>
              </a:defRPr>
            </a:lvl3pPr>
            <a:lvl4pPr marL="1260000" indent="-316800" algn="l" defTabSz="914400" rtl="0" eaLnBrk="1" latinLnBrk="0" hangingPunct="1">
              <a:lnSpc>
                <a:spcPct val="9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4pPr>
            <a:lvl5pPr marL="1576800" indent="-316800" algn="l" defTabSz="914400" rtl="0" eaLnBrk="1" latinLnBrk="0" hangingPunct="1">
              <a:lnSpc>
                <a:spcPct val="90000"/>
              </a:lnSpc>
              <a:spcBef>
                <a:spcPts val="600"/>
              </a:spcBef>
              <a:buFont typeface="Verdana" panose="020B0604030504040204" pitchFamily="34" charset="0"/>
              <a:buChar char="–"/>
              <a:defRPr sz="1600" kern="1200">
                <a:solidFill>
                  <a:schemeClr val="tx2"/>
                </a:solidFill>
                <a:latin typeface="+mn-lt"/>
                <a:ea typeface="+mn-ea"/>
                <a:cs typeface="+mn-cs"/>
              </a:defRPr>
            </a:lvl5pPr>
            <a:lvl6pPr marL="1890000" indent="-316800" algn="l" defTabSz="914400" rtl="0" eaLnBrk="1" latinLnBrk="0" hangingPunct="1">
              <a:lnSpc>
                <a:spcPct val="90000"/>
              </a:lnSpc>
              <a:spcBef>
                <a:spcPts val="600"/>
              </a:spcBef>
              <a:buFont typeface="Arial" panose="020B0604020202020204" pitchFamily="34" charset="0"/>
              <a:buChar char="•"/>
              <a:defRPr sz="1400" kern="1200">
                <a:solidFill>
                  <a:schemeClr val="tx1">
                    <a:lumMod val="50000"/>
                    <a:lumOff val="50000"/>
                  </a:schemeClr>
                </a:solidFill>
                <a:latin typeface="+mn-lt"/>
                <a:ea typeface="+mn-ea"/>
                <a:cs typeface="+mn-cs"/>
              </a:defRPr>
            </a:lvl6pPr>
            <a:lvl7pPr marL="72000" indent="-72000" algn="l" defTabSz="914400" rtl="0" eaLnBrk="1" latinLnBrk="0" hangingPunct="1">
              <a:lnSpc>
                <a:spcPct val="90000"/>
              </a:lnSpc>
              <a:spcBef>
                <a:spcPts val="600"/>
              </a:spcBef>
              <a:buSzPct val="25000"/>
              <a:buFont typeface="Verdana" panose="020B0604030504040204" pitchFamily="34" charset="0"/>
              <a:buChar char=" "/>
              <a:defRPr sz="1200" b="1" i="0" kern="1200">
                <a:solidFill>
                  <a:schemeClr val="tx2"/>
                </a:solidFill>
                <a:latin typeface="+mn-lt"/>
                <a:ea typeface="+mn-ea"/>
                <a:cs typeface="+mn-cs"/>
              </a:defRPr>
            </a:lvl7pPr>
            <a:lvl8pPr marL="72000" indent="-72000" algn="l" defTabSz="914400" rtl="0" eaLnBrk="1" latinLnBrk="0" hangingPunct="1">
              <a:lnSpc>
                <a:spcPct val="90000"/>
              </a:lnSpc>
              <a:spcBef>
                <a:spcPts val="600"/>
              </a:spcBef>
              <a:buSzPct val="25000"/>
              <a:buFont typeface="Verdana" panose="020B0604030504040204" pitchFamily="34" charset="0"/>
              <a:buChar char=" "/>
              <a:defRPr sz="1200" i="0" kern="1200">
                <a:solidFill>
                  <a:schemeClr val="tx1">
                    <a:lumMod val="65000"/>
                    <a:lumOff val="35000"/>
                  </a:schemeClr>
                </a:solidFill>
                <a:latin typeface="+mn-lt"/>
                <a:ea typeface="+mn-ea"/>
                <a:cs typeface="+mn-cs"/>
              </a:defRPr>
            </a:lvl8pPr>
            <a:lvl9pPr marL="216000" indent="-144000" algn="l" defTabSz="914400" rtl="0" eaLnBrk="1" latinLnBrk="0" hangingPunct="1">
              <a:lnSpc>
                <a:spcPct val="90000"/>
              </a:lnSpc>
              <a:spcBef>
                <a:spcPts val="600"/>
              </a:spcBef>
              <a:buClr>
                <a:schemeClr val="tx2"/>
              </a:buClr>
              <a:buFont typeface="Verdana" panose="020B0604030504040204" pitchFamily="34" charset="0"/>
              <a:buChar char="–"/>
              <a:defRPr sz="1200" i="0" kern="1200">
                <a:solidFill>
                  <a:schemeClr val="tx1">
                    <a:lumMod val="65000"/>
                    <a:lumOff val="35000"/>
                  </a:schemeClr>
                </a:solidFill>
                <a:latin typeface="+mn-lt"/>
                <a:ea typeface="+mn-ea"/>
                <a:cs typeface="+mn-cs"/>
              </a:defRPr>
            </a:lvl9pPr>
          </a:lstStyle>
          <a:p>
            <a:pPr marL="0" indent="0" algn="ctr">
              <a:buClr>
                <a:schemeClr val="bg1"/>
              </a:buClr>
              <a:buNone/>
            </a:pPr>
            <a:r>
              <a:rPr lang="nl-NL" sz="1800" b="1" dirty="0"/>
              <a:t>Inloggen</a:t>
            </a:r>
            <a:endParaRPr lang="nl-NL" sz="1800" b="1" dirty="0">
              <a:solidFill>
                <a:schemeClr val="dk1"/>
              </a:solidFill>
            </a:endParaRPr>
          </a:p>
        </p:txBody>
      </p:sp>
      <p:grpSp>
        <p:nvGrpSpPr>
          <p:cNvPr id="9" name="Groep 8"/>
          <p:cNvGrpSpPr/>
          <p:nvPr/>
        </p:nvGrpSpPr>
        <p:grpSpPr>
          <a:xfrm>
            <a:off x="0" y="3715638"/>
            <a:ext cx="6858000" cy="3628482"/>
            <a:chOff x="0" y="0"/>
            <a:chExt cx="12961938" cy="6858000"/>
          </a:xfrm>
        </p:grpSpPr>
        <p:pic>
          <p:nvPicPr>
            <p:cNvPr id="10" name="Picture 2" descr="Laptop background connected to internet Free Vector"/>
            <p:cNvPicPr>
              <a:picLocks noChangeAspect="1" noChangeArrowheads="1"/>
            </p:cNvPicPr>
            <p:nvPr/>
          </p:nvPicPr>
          <p:blipFill rotWithShape="1">
            <a:blip r:embed="rId2">
              <a:extLst>
                <a:ext uri="{28A0092B-C50C-407E-A947-70E740481C1C}">
                  <a14:useLocalDpi xmlns:a14="http://schemas.microsoft.com/office/drawing/2010/main" val="0"/>
                </a:ext>
              </a:extLst>
            </a:blip>
            <a:srcRect t="36152" b="10921"/>
            <a:stretch/>
          </p:blipFill>
          <p:spPr bwMode="auto">
            <a:xfrm>
              <a:off x="0" y="0"/>
              <a:ext cx="12961938"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1" name="Tijdelijke aanduiding voor inhoud 3"/>
            <p:cNvPicPr>
              <a:picLocks noChangeAspect="1"/>
            </p:cNvPicPr>
            <p:nvPr/>
          </p:nvPicPr>
          <p:blipFill rotWithShape="1">
            <a:blip r:embed="rId3"/>
            <a:srcRect l="1" t="12623" r="18628" b="5655"/>
            <a:stretch/>
          </p:blipFill>
          <p:spPr>
            <a:xfrm>
              <a:off x="3492499" y="520699"/>
              <a:ext cx="5867401" cy="3594101"/>
            </a:xfrm>
            <a:prstGeom prst="rect">
              <a:avLst/>
            </a:prstGeom>
          </p:spPr>
        </p:pic>
      </p:grpSp>
      <p:sp>
        <p:nvSpPr>
          <p:cNvPr id="12" name="Tijdelijke aanduiding voor inhoud 1"/>
          <p:cNvSpPr txBox="1">
            <a:spLocks/>
          </p:cNvSpPr>
          <p:nvPr/>
        </p:nvSpPr>
        <p:spPr>
          <a:xfrm>
            <a:off x="501534" y="7630299"/>
            <a:ext cx="5975466" cy="2480696"/>
          </a:xfrm>
          <a:prstGeom prst="rect">
            <a:avLst/>
          </a:prstGeom>
        </p:spPr>
        <p:txBody>
          <a:bodyPr numCol="1" anchor="t">
            <a:normAutofit/>
          </a:bodyPr>
          <a:lstStyle>
            <a:lvl1pPr marL="316800" indent="-316800" algn="l" defTabSz="914400" rtl="0" eaLnBrk="1" latinLnBrk="0" hangingPunct="1">
              <a:lnSpc>
                <a:spcPct val="90000"/>
              </a:lnSpc>
              <a:spcBef>
                <a:spcPts val="1200"/>
              </a:spcBef>
              <a:buClr>
                <a:schemeClr val="tx2"/>
              </a:buClr>
              <a:buSzPct val="80000"/>
              <a:buFont typeface="Verdana" panose="020B0604030504040204" pitchFamily="34" charset="0"/>
              <a:buChar char="›"/>
              <a:defRPr sz="2400" kern="1200">
                <a:solidFill>
                  <a:schemeClr val="tx1"/>
                </a:solidFill>
                <a:latin typeface="+mn-lt"/>
                <a:ea typeface="+mn-ea"/>
                <a:cs typeface="+mn-cs"/>
              </a:defRPr>
            </a:lvl1pPr>
            <a:lvl2pPr marL="630000" indent="-316800" algn="l" defTabSz="914400" rtl="0" eaLnBrk="1" latinLnBrk="0" hangingPunct="1">
              <a:lnSpc>
                <a:spcPct val="90000"/>
              </a:lnSpc>
              <a:spcBef>
                <a:spcPts val="1000"/>
              </a:spcBef>
              <a:buClr>
                <a:schemeClr val="tx2"/>
              </a:buClr>
              <a:buFont typeface="Verdana" panose="020B0604030504040204" pitchFamily="34" charset="0"/>
              <a:buChar char="–"/>
              <a:defRPr sz="2000" kern="1200">
                <a:solidFill>
                  <a:schemeClr val="tx1"/>
                </a:solidFill>
                <a:latin typeface="+mn-lt"/>
                <a:ea typeface="+mn-ea"/>
                <a:cs typeface="+mn-cs"/>
              </a:defRPr>
            </a:lvl2pPr>
            <a:lvl3pPr marL="946800" indent="-316800" algn="l" defTabSz="914400" rtl="0" eaLnBrk="1" latinLnBrk="0" hangingPunct="1">
              <a:lnSpc>
                <a:spcPct val="90000"/>
              </a:lnSpc>
              <a:spcBef>
                <a:spcPts val="800"/>
              </a:spcBef>
              <a:buClr>
                <a:schemeClr val="tx2"/>
              </a:buClr>
              <a:buFont typeface="Wingdings" panose="05000000000000000000" pitchFamily="2" charset="2"/>
              <a:buChar char="§"/>
              <a:defRPr sz="1800" kern="1200">
                <a:solidFill>
                  <a:schemeClr val="tx1"/>
                </a:solidFill>
                <a:latin typeface="+mn-lt"/>
                <a:ea typeface="+mn-ea"/>
                <a:cs typeface="+mn-cs"/>
              </a:defRPr>
            </a:lvl3pPr>
            <a:lvl4pPr marL="1260000" indent="-316800" algn="l" defTabSz="914400" rtl="0" eaLnBrk="1" latinLnBrk="0" hangingPunct="1">
              <a:lnSpc>
                <a:spcPct val="9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4pPr>
            <a:lvl5pPr marL="1576800" indent="-316800" algn="l" defTabSz="914400" rtl="0" eaLnBrk="1" latinLnBrk="0" hangingPunct="1">
              <a:lnSpc>
                <a:spcPct val="90000"/>
              </a:lnSpc>
              <a:spcBef>
                <a:spcPts val="600"/>
              </a:spcBef>
              <a:buFont typeface="Verdana" panose="020B0604030504040204" pitchFamily="34" charset="0"/>
              <a:buChar char="–"/>
              <a:defRPr sz="1600" kern="1200">
                <a:solidFill>
                  <a:schemeClr val="tx2"/>
                </a:solidFill>
                <a:latin typeface="+mn-lt"/>
                <a:ea typeface="+mn-ea"/>
                <a:cs typeface="+mn-cs"/>
              </a:defRPr>
            </a:lvl5pPr>
            <a:lvl6pPr marL="1890000" indent="-316800" algn="l" defTabSz="914400" rtl="0" eaLnBrk="1" latinLnBrk="0" hangingPunct="1">
              <a:lnSpc>
                <a:spcPct val="90000"/>
              </a:lnSpc>
              <a:spcBef>
                <a:spcPts val="600"/>
              </a:spcBef>
              <a:buFont typeface="Arial" panose="020B0604020202020204" pitchFamily="34" charset="0"/>
              <a:buChar char="•"/>
              <a:defRPr sz="1400" kern="1200">
                <a:solidFill>
                  <a:schemeClr val="tx1">
                    <a:lumMod val="50000"/>
                    <a:lumOff val="50000"/>
                  </a:schemeClr>
                </a:solidFill>
                <a:latin typeface="+mn-lt"/>
                <a:ea typeface="+mn-ea"/>
                <a:cs typeface="+mn-cs"/>
              </a:defRPr>
            </a:lvl6pPr>
            <a:lvl7pPr marL="72000" indent="-72000" algn="l" defTabSz="914400" rtl="0" eaLnBrk="1" latinLnBrk="0" hangingPunct="1">
              <a:lnSpc>
                <a:spcPct val="90000"/>
              </a:lnSpc>
              <a:spcBef>
                <a:spcPts val="600"/>
              </a:spcBef>
              <a:buSzPct val="25000"/>
              <a:buFont typeface="Verdana" panose="020B0604030504040204" pitchFamily="34" charset="0"/>
              <a:buChar char=" "/>
              <a:defRPr sz="1200" b="1" i="0" kern="1200">
                <a:solidFill>
                  <a:schemeClr val="tx2"/>
                </a:solidFill>
                <a:latin typeface="+mn-lt"/>
                <a:ea typeface="+mn-ea"/>
                <a:cs typeface="+mn-cs"/>
              </a:defRPr>
            </a:lvl7pPr>
            <a:lvl8pPr marL="72000" indent="-72000" algn="l" defTabSz="914400" rtl="0" eaLnBrk="1" latinLnBrk="0" hangingPunct="1">
              <a:lnSpc>
                <a:spcPct val="90000"/>
              </a:lnSpc>
              <a:spcBef>
                <a:spcPts val="600"/>
              </a:spcBef>
              <a:buSzPct val="25000"/>
              <a:buFont typeface="Verdana" panose="020B0604030504040204" pitchFamily="34" charset="0"/>
              <a:buChar char=" "/>
              <a:defRPr sz="1200" i="0" kern="1200">
                <a:solidFill>
                  <a:schemeClr val="tx1">
                    <a:lumMod val="65000"/>
                    <a:lumOff val="35000"/>
                  </a:schemeClr>
                </a:solidFill>
                <a:latin typeface="+mn-lt"/>
                <a:ea typeface="+mn-ea"/>
                <a:cs typeface="+mn-cs"/>
              </a:defRPr>
            </a:lvl8pPr>
            <a:lvl9pPr marL="216000" indent="-144000" algn="l" defTabSz="914400" rtl="0" eaLnBrk="1" latinLnBrk="0" hangingPunct="1">
              <a:lnSpc>
                <a:spcPct val="90000"/>
              </a:lnSpc>
              <a:spcBef>
                <a:spcPts val="600"/>
              </a:spcBef>
              <a:buClr>
                <a:schemeClr val="tx2"/>
              </a:buClr>
              <a:buFont typeface="Verdana" panose="020B0604030504040204" pitchFamily="34" charset="0"/>
              <a:buChar char="–"/>
              <a:defRPr sz="1200" i="0" kern="1200">
                <a:solidFill>
                  <a:schemeClr val="tx1">
                    <a:lumMod val="65000"/>
                    <a:lumOff val="35000"/>
                  </a:schemeClr>
                </a:solidFill>
                <a:latin typeface="+mn-lt"/>
                <a:ea typeface="+mn-ea"/>
                <a:cs typeface="+mn-cs"/>
              </a:defRPr>
            </a:lvl9pPr>
          </a:lstStyle>
          <a:p>
            <a:pPr>
              <a:buClrTx/>
              <a:buSzPct val="100000"/>
              <a:buFont typeface="Arial" panose="020B0604020202020204" pitchFamily="34" charset="0"/>
              <a:buChar char="•"/>
            </a:pPr>
            <a:r>
              <a:rPr lang="nl-NL" sz="1400" dirty="0"/>
              <a:t>Log in met uw BAR-nummer en advocatenpas.</a:t>
            </a:r>
            <a:endParaRPr lang="nl-NL" sz="1400" b="1" dirty="0">
              <a:solidFill>
                <a:srgbClr val="D52B1E"/>
              </a:solidFill>
            </a:endParaRPr>
          </a:p>
          <a:p>
            <a:pPr>
              <a:buClrTx/>
              <a:buSzPct val="100000"/>
              <a:buFont typeface="Arial" panose="020B0604020202020204" pitchFamily="34" charset="0"/>
              <a:buChar char="•"/>
            </a:pPr>
            <a:r>
              <a:rPr lang="nl-NL" sz="1400" dirty="0"/>
              <a:t>Asieladvocaten die nog geen uitnodiging hebben gehad om deel te nemen aan het Portaal voor Advocaten, kunnen niet inloggen. Het BAR-nummer dient eerst geaccordeerd te zijn.</a:t>
            </a:r>
          </a:p>
          <a:p>
            <a:pPr>
              <a:buClrTx/>
              <a:buSzPct val="100000"/>
              <a:buFont typeface="Arial" panose="020B0604020202020204" pitchFamily="34" charset="0"/>
              <a:buChar char="•"/>
            </a:pPr>
            <a:r>
              <a:rPr lang="nl-NL" sz="1400" b="1" dirty="0"/>
              <a:t>Let op: </a:t>
            </a:r>
            <a:r>
              <a:rPr lang="nl-NL" sz="1400" dirty="0"/>
              <a:t>uit veiligheidsoverwegingen wordt u na 15 minuten inactiviteit automatisch uitgelogd. Bent u bezig met het indienen van een dossierstuk en krijgt u bijvoorbeeld een telefoontje? Let op dat u niet langer dan 15 minuten inactief bent in het portaal, zodat wijzigingen niet verloren gaan.</a:t>
            </a:r>
          </a:p>
        </p:txBody>
      </p:sp>
    </p:spTree>
    <p:extLst>
      <p:ext uri="{BB962C8B-B14F-4D97-AF65-F5344CB8AC3E}">
        <p14:creationId xmlns:p14="http://schemas.microsoft.com/office/powerpoint/2010/main" val="18085569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dianummer 5"/>
          <p:cNvSpPr>
            <a:spLocks noGrp="1"/>
          </p:cNvSpPr>
          <p:nvPr>
            <p:ph type="sldNum" sz="quarter" idx="12"/>
          </p:nvPr>
        </p:nvSpPr>
        <p:spPr/>
        <p:txBody>
          <a:bodyPr/>
          <a:lstStyle/>
          <a:p>
            <a:fld id="{10A0A6AF-03C5-477E-939A-E28F7E7F05EA}" type="slidenum">
              <a:rPr lang="nl-NL" smtClean="0"/>
              <a:pPr/>
              <a:t>9</a:t>
            </a:fld>
            <a:endParaRPr lang="nl-NL" dirty="0"/>
          </a:p>
        </p:txBody>
      </p:sp>
      <p:sp>
        <p:nvSpPr>
          <p:cNvPr id="4" name="Rechthoek 3"/>
          <p:cNvSpPr/>
          <p:nvPr/>
        </p:nvSpPr>
        <p:spPr>
          <a:xfrm>
            <a:off x="0" y="509368"/>
            <a:ext cx="6858000" cy="153052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Handleiding</a:t>
            </a:r>
          </a:p>
          <a:p>
            <a:pPr algn="ctr"/>
            <a:endParaRPr lang="nl-NL" sz="1400" dirty="0"/>
          </a:p>
          <a:p>
            <a:pPr algn="ctr"/>
            <a:r>
              <a:rPr lang="nl-NL" sz="3200" b="1" dirty="0"/>
              <a:t>Portaal voor Advocaten</a:t>
            </a:r>
          </a:p>
        </p:txBody>
      </p:sp>
      <p:sp>
        <p:nvSpPr>
          <p:cNvPr id="7" name="Tijdelijke aanduiding voor inhoud 1"/>
          <p:cNvSpPr txBox="1">
            <a:spLocks/>
          </p:cNvSpPr>
          <p:nvPr/>
        </p:nvSpPr>
        <p:spPr>
          <a:xfrm>
            <a:off x="0" y="2075443"/>
            <a:ext cx="6858000" cy="587162"/>
          </a:xfrm>
          <a:prstGeom prst="rect">
            <a:avLst/>
          </a:prstGeom>
        </p:spPr>
        <p:txBody>
          <a:bodyPr numCol="1" anchor="ctr">
            <a:normAutofit/>
          </a:bodyPr>
          <a:lstStyle>
            <a:lvl1pPr marL="316800" indent="-316800" algn="l" defTabSz="914400" rtl="0" eaLnBrk="1" latinLnBrk="0" hangingPunct="1">
              <a:lnSpc>
                <a:spcPct val="90000"/>
              </a:lnSpc>
              <a:spcBef>
                <a:spcPts val="1200"/>
              </a:spcBef>
              <a:buClr>
                <a:schemeClr val="tx2"/>
              </a:buClr>
              <a:buSzPct val="80000"/>
              <a:buFont typeface="Verdana" panose="020B0604030504040204" pitchFamily="34" charset="0"/>
              <a:buChar char="›"/>
              <a:defRPr sz="2400" kern="1200">
                <a:solidFill>
                  <a:schemeClr val="tx1"/>
                </a:solidFill>
                <a:latin typeface="+mn-lt"/>
                <a:ea typeface="+mn-ea"/>
                <a:cs typeface="+mn-cs"/>
              </a:defRPr>
            </a:lvl1pPr>
            <a:lvl2pPr marL="630000" indent="-316800" algn="l" defTabSz="914400" rtl="0" eaLnBrk="1" latinLnBrk="0" hangingPunct="1">
              <a:lnSpc>
                <a:spcPct val="90000"/>
              </a:lnSpc>
              <a:spcBef>
                <a:spcPts val="1000"/>
              </a:spcBef>
              <a:buClr>
                <a:schemeClr val="tx2"/>
              </a:buClr>
              <a:buFont typeface="Verdana" panose="020B0604030504040204" pitchFamily="34" charset="0"/>
              <a:buChar char="–"/>
              <a:defRPr sz="2000" kern="1200">
                <a:solidFill>
                  <a:schemeClr val="tx1"/>
                </a:solidFill>
                <a:latin typeface="+mn-lt"/>
                <a:ea typeface="+mn-ea"/>
                <a:cs typeface="+mn-cs"/>
              </a:defRPr>
            </a:lvl2pPr>
            <a:lvl3pPr marL="946800" indent="-316800" algn="l" defTabSz="914400" rtl="0" eaLnBrk="1" latinLnBrk="0" hangingPunct="1">
              <a:lnSpc>
                <a:spcPct val="90000"/>
              </a:lnSpc>
              <a:spcBef>
                <a:spcPts val="800"/>
              </a:spcBef>
              <a:buClr>
                <a:schemeClr val="tx2"/>
              </a:buClr>
              <a:buFont typeface="Wingdings" panose="05000000000000000000" pitchFamily="2" charset="2"/>
              <a:buChar char="§"/>
              <a:defRPr sz="1800" kern="1200">
                <a:solidFill>
                  <a:schemeClr val="tx1"/>
                </a:solidFill>
                <a:latin typeface="+mn-lt"/>
                <a:ea typeface="+mn-ea"/>
                <a:cs typeface="+mn-cs"/>
              </a:defRPr>
            </a:lvl3pPr>
            <a:lvl4pPr marL="1260000" indent="-316800" algn="l" defTabSz="914400" rtl="0" eaLnBrk="1" latinLnBrk="0" hangingPunct="1">
              <a:lnSpc>
                <a:spcPct val="9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4pPr>
            <a:lvl5pPr marL="1576800" indent="-316800" algn="l" defTabSz="914400" rtl="0" eaLnBrk="1" latinLnBrk="0" hangingPunct="1">
              <a:lnSpc>
                <a:spcPct val="90000"/>
              </a:lnSpc>
              <a:spcBef>
                <a:spcPts val="600"/>
              </a:spcBef>
              <a:buFont typeface="Verdana" panose="020B0604030504040204" pitchFamily="34" charset="0"/>
              <a:buChar char="–"/>
              <a:defRPr sz="1600" kern="1200">
                <a:solidFill>
                  <a:schemeClr val="tx2"/>
                </a:solidFill>
                <a:latin typeface="+mn-lt"/>
                <a:ea typeface="+mn-ea"/>
                <a:cs typeface="+mn-cs"/>
              </a:defRPr>
            </a:lvl5pPr>
            <a:lvl6pPr marL="1890000" indent="-316800" algn="l" defTabSz="914400" rtl="0" eaLnBrk="1" latinLnBrk="0" hangingPunct="1">
              <a:lnSpc>
                <a:spcPct val="90000"/>
              </a:lnSpc>
              <a:spcBef>
                <a:spcPts val="600"/>
              </a:spcBef>
              <a:buFont typeface="Arial" panose="020B0604020202020204" pitchFamily="34" charset="0"/>
              <a:buChar char="•"/>
              <a:defRPr sz="1400" kern="1200">
                <a:solidFill>
                  <a:schemeClr val="tx1">
                    <a:lumMod val="50000"/>
                    <a:lumOff val="50000"/>
                  </a:schemeClr>
                </a:solidFill>
                <a:latin typeface="+mn-lt"/>
                <a:ea typeface="+mn-ea"/>
                <a:cs typeface="+mn-cs"/>
              </a:defRPr>
            </a:lvl6pPr>
            <a:lvl7pPr marL="72000" indent="-72000" algn="l" defTabSz="914400" rtl="0" eaLnBrk="1" latinLnBrk="0" hangingPunct="1">
              <a:lnSpc>
                <a:spcPct val="90000"/>
              </a:lnSpc>
              <a:spcBef>
                <a:spcPts val="600"/>
              </a:spcBef>
              <a:buSzPct val="25000"/>
              <a:buFont typeface="Verdana" panose="020B0604030504040204" pitchFamily="34" charset="0"/>
              <a:buChar char=" "/>
              <a:defRPr sz="1200" b="1" i="0" kern="1200">
                <a:solidFill>
                  <a:schemeClr val="tx2"/>
                </a:solidFill>
                <a:latin typeface="+mn-lt"/>
                <a:ea typeface="+mn-ea"/>
                <a:cs typeface="+mn-cs"/>
              </a:defRPr>
            </a:lvl7pPr>
            <a:lvl8pPr marL="72000" indent="-72000" algn="l" defTabSz="914400" rtl="0" eaLnBrk="1" latinLnBrk="0" hangingPunct="1">
              <a:lnSpc>
                <a:spcPct val="90000"/>
              </a:lnSpc>
              <a:spcBef>
                <a:spcPts val="600"/>
              </a:spcBef>
              <a:buSzPct val="25000"/>
              <a:buFont typeface="Verdana" panose="020B0604030504040204" pitchFamily="34" charset="0"/>
              <a:buChar char=" "/>
              <a:defRPr sz="1200" i="0" kern="1200">
                <a:solidFill>
                  <a:schemeClr val="tx1">
                    <a:lumMod val="65000"/>
                    <a:lumOff val="35000"/>
                  </a:schemeClr>
                </a:solidFill>
                <a:latin typeface="+mn-lt"/>
                <a:ea typeface="+mn-ea"/>
                <a:cs typeface="+mn-cs"/>
              </a:defRPr>
            </a:lvl8pPr>
            <a:lvl9pPr marL="216000" indent="-144000" algn="l" defTabSz="914400" rtl="0" eaLnBrk="1" latinLnBrk="0" hangingPunct="1">
              <a:lnSpc>
                <a:spcPct val="90000"/>
              </a:lnSpc>
              <a:spcBef>
                <a:spcPts val="600"/>
              </a:spcBef>
              <a:buClr>
                <a:schemeClr val="tx2"/>
              </a:buClr>
              <a:buFont typeface="Verdana" panose="020B0604030504040204" pitchFamily="34" charset="0"/>
              <a:buChar char="–"/>
              <a:defRPr sz="1200" i="0" kern="1200">
                <a:solidFill>
                  <a:schemeClr val="tx1">
                    <a:lumMod val="65000"/>
                    <a:lumOff val="35000"/>
                  </a:schemeClr>
                </a:solidFill>
                <a:latin typeface="+mn-lt"/>
                <a:ea typeface="+mn-ea"/>
                <a:cs typeface="+mn-cs"/>
              </a:defRPr>
            </a:lvl9pPr>
          </a:lstStyle>
          <a:p>
            <a:pPr marL="0" indent="0" algn="ctr">
              <a:buClr>
                <a:schemeClr val="bg1"/>
              </a:buClr>
              <a:buNone/>
            </a:pPr>
            <a:r>
              <a:rPr lang="nl-NL" sz="1800" b="1" dirty="0">
                <a:solidFill>
                  <a:schemeClr val="tx2"/>
                </a:solidFill>
              </a:rPr>
              <a:t>Hoe werkt het?</a:t>
            </a:r>
          </a:p>
        </p:txBody>
      </p:sp>
      <p:sp>
        <p:nvSpPr>
          <p:cNvPr id="8" name="Tijdelijke aanduiding voor inhoud 1"/>
          <p:cNvSpPr txBox="1">
            <a:spLocks/>
          </p:cNvSpPr>
          <p:nvPr/>
        </p:nvSpPr>
        <p:spPr>
          <a:xfrm>
            <a:off x="0" y="2662605"/>
            <a:ext cx="6858000" cy="544591"/>
          </a:xfrm>
          <a:prstGeom prst="rect">
            <a:avLst/>
          </a:prstGeom>
        </p:spPr>
        <p:txBody>
          <a:bodyPr numCol="1" anchor="ctr">
            <a:normAutofit/>
          </a:bodyPr>
          <a:lstStyle>
            <a:lvl1pPr marL="316800" indent="-316800" algn="l" defTabSz="914400" rtl="0" eaLnBrk="1" latinLnBrk="0" hangingPunct="1">
              <a:lnSpc>
                <a:spcPct val="90000"/>
              </a:lnSpc>
              <a:spcBef>
                <a:spcPts val="1200"/>
              </a:spcBef>
              <a:buClr>
                <a:schemeClr val="tx2"/>
              </a:buClr>
              <a:buSzPct val="80000"/>
              <a:buFont typeface="Verdana" panose="020B0604030504040204" pitchFamily="34" charset="0"/>
              <a:buChar char="›"/>
              <a:defRPr sz="2400" kern="1200">
                <a:solidFill>
                  <a:schemeClr val="tx1"/>
                </a:solidFill>
                <a:latin typeface="+mn-lt"/>
                <a:ea typeface="+mn-ea"/>
                <a:cs typeface="+mn-cs"/>
              </a:defRPr>
            </a:lvl1pPr>
            <a:lvl2pPr marL="630000" indent="-316800" algn="l" defTabSz="914400" rtl="0" eaLnBrk="1" latinLnBrk="0" hangingPunct="1">
              <a:lnSpc>
                <a:spcPct val="90000"/>
              </a:lnSpc>
              <a:spcBef>
                <a:spcPts val="1000"/>
              </a:spcBef>
              <a:buClr>
                <a:schemeClr val="tx2"/>
              </a:buClr>
              <a:buFont typeface="Verdana" panose="020B0604030504040204" pitchFamily="34" charset="0"/>
              <a:buChar char="–"/>
              <a:defRPr sz="2000" kern="1200">
                <a:solidFill>
                  <a:schemeClr val="tx1"/>
                </a:solidFill>
                <a:latin typeface="+mn-lt"/>
                <a:ea typeface="+mn-ea"/>
                <a:cs typeface="+mn-cs"/>
              </a:defRPr>
            </a:lvl2pPr>
            <a:lvl3pPr marL="946800" indent="-316800" algn="l" defTabSz="914400" rtl="0" eaLnBrk="1" latinLnBrk="0" hangingPunct="1">
              <a:lnSpc>
                <a:spcPct val="90000"/>
              </a:lnSpc>
              <a:spcBef>
                <a:spcPts val="800"/>
              </a:spcBef>
              <a:buClr>
                <a:schemeClr val="tx2"/>
              </a:buClr>
              <a:buFont typeface="Wingdings" panose="05000000000000000000" pitchFamily="2" charset="2"/>
              <a:buChar char="§"/>
              <a:defRPr sz="1800" kern="1200">
                <a:solidFill>
                  <a:schemeClr val="tx1"/>
                </a:solidFill>
                <a:latin typeface="+mn-lt"/>
                <a:ea typeface="+mn-ea"/>
                <a:cs typeface="+mn-cs"/>
              </a:defRPr>
            </a:lvl3pPr>
            <a:lvl4pPr marL="1260000" indent="-316800" algn="l" defTabSz="914400" rtl="0" eaLnBrk="1" latinLnBrk="0" hangingPunct="1">
              <a:lnSpc>
                <a:spcPct val="9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4pPr>
            <a:lvl5pPr marL="1576800" indent="-316800" algn="l" defTabSz="914400" rtl="0" eaLnBrk="1" latinLnBrk="0" hangingPunct="1">
              <a:lnSpc>
                <a:spcPct val="90000"/>
              </a:lnSpc>
              <a:spcBef>
                <a:spcPts val="600"/>
              </a:spcBef>
              <a:buFont typeface="Verdana" panose="020B0604030504040204" pitchFamily="34" charset="0"/>
              <a:buChar char="–"/>
              <a:defRPr sz="1600" kern="1200">
                <a:solidFill>
                  <a:schemeClr val="tx2"/>
                </a:solidFill>
                <a:latin typeface="+mn-lt"/>
                <a:ea typeface="+mn-ea"/>
                <a:cs typeface="+mn-cs"/>
              </a:defRPr>
            </a:lvl5pPr>
            <a:lvl6pPr marL="1890000" indent="-316800" algn="l" defTabSz="914400" rtl="0" eaLnBrk="1" latinLnBrk="0" hangingPunct="1">
              <a:lnSpc>
                <a:spcPct val="90000"/>
              </a:lnSpc>
              <a:spcBef>
                <a:spcPts val="600"/>
              </a:spcBef>
              <a:buFont typeface="Arial" panose="020B0604020202020204" pitchFamily="34" charset="0"/>
              <a:buChar char="•"/>
              <a:defRPr sz="1400" kern="1200">
                <a:solidFill>
                  <a:schemeClr val="tx1">
                    <a:lumMod val="50000"/>
                    <a:lumOff val="50000"/>
                  </a:schemeClr>
                </a:solidFill>
                <a:latin typeface="+mn-lt"/>
                <a:ea typeface="+mn-ea"/>
                <a:cs typeface="+mn-cs"/>
              </a:defRPr>
            </a:lvl6pPr>
            <a:lvl7pPr marL="72000" indent="-72000" algn="l" defTabSz="914400" rtl="0" eaLnBrk="1" latinLnBrk="0" hangingPunct="1">
              <a:lnSpc>
                <a:spcPct val="90000"/>
              </a:lnSpc>
              <a:spcBef>
                <a:spcPts val="600"/>
              </a:spcBef>
              <a:buSzPct val="25000"/>
              <a:buFont typeface="Verdana" panose="020B0604030504040204" pitchFamily="34" charset="0"/>
              <a:buChar char=" "/>
              <a:defRPr sz="1200" b="1" i="0" kern="1200">
                <a:solidFill>
                  <a:schemeClr val="tx2"/>
                </a:solidFill>
                <a:latin typeface="+mn-lt"/>
                <a:ea typeface="+mn-ea"/>
                <a:cs typeface="+mn-cs"/>
              </a:defRPr>
            </a:lvl7pPr>
            <a:lvl8pPr marL="72000" indent="-72000" algn="l" defTabSz="914400" rtl="0" eaLnBrk="1" latinLnBrk="0" hangingPunct="1">
              <a:lnSpc>
                <a:spcPct val="90000"/>
              </a:lnSpc>
              <a:spcBef>
                <a:spcPts val="600"/>
              </a:spcBef>
              <a:buSzPct val="25000"/>
              <a:buFont typeface="Verdana" panose="020B0604030504040204" pitchFamily="34" charset="0"/>
              <a:buChar char=" "/>
              <a:defRPr sz="1200" i="0" kern="1200">
                <a:solidFill>
                  <a:schemeClr val="tx1">
                    <a:lumMod val="65000"/>
                    <a:lumOff val="35000"/>
                  </a:schemeClr>
                </a:solidFill>
                <a:latin typeface="+mn-lt"/>
                <a:ea typeface="+mn-ea"/>
                <a:cs typeface="+mn-cs"/>
              </a:defRPr>
            </a:lvl8pPr>
            <a:lvl9pPr marL="216000" indent="-144000" algn="l" defTabSz="914400" rtl="0" eaLnBrk="1" latinLnBrk="0" hangingPunct="1">
              <a:lnSpc>
                <a:spcPct val="90000"/>
              </a:lnSpc>
              <a:spcBef>
                <a:spcPts val="600"/>
              </a:spcBef>
              <a:buClr>
                <a:schemeClr val="tx2"/>
              </a:buClr>
              <a:buFont typeface="Verdana" panose="020B0604030504040204" pitchFamily="34" charset="0"/>
              <a:buChar char="–"/>
              <a:defRPr sz="1200" i="0" kern="1200">
                <a:solidFill>
                  <a:schemeClr val="tx1">
                    <a:lumMod val="65000"/>
                    <a:lumOff val="35000"/>
                  </a:schemeClr>
                </a:solidFill>
                <a:latin typeface="+mn-lt"/>
                <a:ea typeface="+mn-ea"/>
                <a:cs typeface="+mn-cs"/>
              </a:defRPr>
            </a:lvl9pPr>
          </a:lstStyle>
          <a:p>
            <a:pPr marL="0" indent="0" algn="ctr">
              <a:buClr>
                <a:schemeClr val="bg1"/>
              </a:buClr>
              <a:buNone/>
            </a:pPr>
            <a:r>
              <a:rPr lang="nl-NL" sz="1800" b="1" dirty="0"/>
              <a:t>Lopende zaken</a:t>
            </a:r>
            <a:endParaRPr lang="nl-NL" sz="1800" b="1" dirty="0">
              <a:solidFill>
                <a:schemeClr val="dk1"/>
              </a:solidFill>
            </a:endParaRPr>
          </a:p>
        </p:txBody>
      </p:sp>
      <p:pic>
        <p:nvPicPr>
          <p:cNvPr id="9" name="Picture 2" descr="Laptop background connected to internet Free Vector"/>
          <p:cNvPicPr>
            <a:picLocks noChangeAspect="1" noChangeArrowheads="1"/>
          </p:cNvPicPr>
          <p:nvPr/>
        </p:nvPicPr>
        <p:blipFill rotWithShape="1">
          <a:blip r:embed="rId2">
            <a:extLst>
              <a:ext uri="{28A0092B-C50C-407E-A947-70E740481C1C}">
                <a14:useLocalDpi xmlns:a14="http://schemas.microsoft.com/office/drawing/2010/main" val="0"/>
              </a:ext>
            </a:extLst>
          </a:blip>
          <a:srcRect t="36152" b="10921"/>
          <a:stretch/>
        </p:blipFill>
        <p:spPr bwMode="auto">
          <a:xfrm>
            <a:off x="0" y="3715638"/>
            <a:ext cx="6858000" cy="3628482"/>
          </a:xfrm>
          <a:prstGeom prst="rect">
            <a:avLst/>
          </a:prstGeom>
          <a:noFill/>
          <a:extLst>
            <a:ext uri="{909E8E84-426E-40DD-AFC4-6F175D3DCCD1}">
              <a14:hiddenFill xmlns:a14="http://schemas.microsoft.com/office/drawing/2010/main">
                <a:solidFill>
                  <a:srgbClr val="FFFFFF"/>
                </a:solidFill>
              </a14:hiddenFill>
            </a:ext>
          </a:extLst>
        </p:spPr>
      </p:pic>
      <p:sp>
        <p:nvSpPr>
          <p:cNvPr id="10" name="Tijdelijke aanduiding voor inhoud 1"/>
          <p:cNvSpPr txBox="1">
            <a:spLocks/>
          </p:cNvSpPr>
          <p:nvPr/>
        </p:nvSpPr>
        <p:spPr>
          <a:xfrm>
            <a:off x="501534" y="7630299"/>
            <a:ext cx="5924666" cy="1928246"/>
          </a:xfrm>
          <a:prstGeom prst="rect">
            <a:avLst/>
          </a:prstGeom>
        </p:spPr>
        <p:txBody>
          <a:bodyPr numCol="1" anchor="t">
            <a:normAutofit/>
          </a:bodyPr>
          <a:lstStyle>
            <a:lvl1pPr marL="316800" indent="-316800" algn="l" defTabSz="914400" rtl="0" eaLnBrk="1" latinLnBrk="0" hangingPunct="1">
              <a:lnSpc>
                <a:spcPct val="90000"/>
              </a:lnSpc>
              <a:spcBef>
                <a:spcPts val="1200"/>
              </a:spcBef>
              <a:buClr>
                <a:schemeClr val="tx2"/>
              </a:buClr>
              <a:buSzPct val="80000"/>
              <a:buFont typeface="Verdana" panose="020B0604030504040204" pitchFamily="34" charset="0"/>
              <a:buChar char="›"/>
              <a:defRPr sz="2400" kern="1200">
                <a:solidFill>
                  <a:schemeClr val="tx1"/>
                </a:solidFill>
                <a:latin typeface="+mn-lt"/>
                <a:ea typeface="+mn-ea"/>
                <a:cs typeface="+mn-cs"/>
              </a:defRPr>
            </a:lvl1pPr>
            <a:lvl2pPr marL="630000" indent="-316800" algn="l" defTabSz="914400" rtl="0" eaLnBrk="1" latinLnBrk="0" hangingPunct="1">
              <a:lnSpc>
                <a:spcPct val="90000"/>
              </a:lnSpc>
              <a:spcBef>
                <a:spcPts val="1000"/>
              </a:spcBef>
              <a:buClr>
                <a:schemeClr val="tx2"/>
              </a:buClr>
              <a:buFont typeface="Verdana" panose="020B0604030504040204" pitchFamily="34" charset="0"/>
              <a:buChar char="–"/>
              <a:defRPr sz="2000" kern="1200">
                <a:solidFill>
                  <a:schemeClr val="tx1"/>
                </a:solidFill>
                <a:latin typeface="+mn-lt"/>
                <a:ea typeface="+mn-ea"/>
                <a:cs typeface="+mn-cs"/>
              </a:defRPr>
            </a:lvl2pPr>
            <a:lvl3pPr marL="946800" indent="-316800" algn="l" defTabSz="914400" rtl="0" eaLnBrk="1" latinLnBrk="0" hangingPunct="1">
              <a:lnSpc>
                <a:spcPct val="90000"/>
              </a:lnSpc>
              <a:spcBef>
                <a:spcPts val="800"/>
              </a:spcBef>
              <a:buClr>
                <a:schemeClr val="tx2"/>
              </a:buClr>
              <a:buFont typeface="Wingdings" panose="05000000000000000000" pitchFamily="2" charset="2"/>
              <a:buChar char="§"/>
              <a:defRPr sz="1800" kern="1200">
                <a:solidFill>
                  <a:schemeClr val="tx1"/>
                </a:solidFill>
                <a:latin typeface="+mn-lt"/>
                <a:ea typeface="+mn-ea"/>
                <a:cs typeface="+mn-cs"/>
              </a:defRPr>
            </a:lvl3pPr>
            <a:lvl4pPr marL="1260000" indent="-316800" algn="l" defTabSz="914400" rtl="0" eaLnBrk="1" latinLnBrk="0" hangingPunct="1">
              <a:lnSpc>
                <a:spcPct val="9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4pPr>
            <a:lvl5pPr marL="1576800" indent="-316800" algn="l" defTabSz="914400" rtl="0" eaLnBrk="1" latinLnBrk="0" hangingPunct="1">
              <a:lnSpc>
                <a:spcPct val="90000"/>
              </a:lnSpc>
              <a:spcBef>
                <a:spcPts val="600"/>
              </a:spcBef>
              <a:buFont typeface="Verdana" panose="020B0604030504040204" pitchFamily="34" charset="0"/>
              <a:buChar char="–"/>
              <a:defRPr sz="1600" kern="1200">
                <a:solidFill>
                  <a:schemeClr val="tx2"/>
                </a:solidFill>
                <a:latin typeface="+mn-lt"/>
                <a:ea typeface="+mn-ea"/>
                <a:cs typeface="+mn-cs"/>
              </a:defRPr>
            </a:lvl5pPr>
            <a:lvl6pPr marL="1890000" indent="-316800" algn="l" defTabSz="914400" rtl="0" eaLnBrk="1" latinLnBrk="0" hangingPunct="1">
              <a:lnSpc>
                <a:spcPct val="90000"/>
              </a:lnSpc>
              <a:spcBef>
                <a:spcPts val="600"/>
              </a:spcBef>
              <a:buFont typeface="Arial" panose="020B0604020202020204" pitchFamily="34" charset="0"/>
              <a:buChar char="•"/>
              <a:defRPr sz="1400" kern="1200">
                <a:solidFill>
                  <a:schemeClr val="tx1">
                    <a:lumMod val="50000"/>
                    <a:lumOff val="50000"/>
                  </a:schemeClr>
                </a:solidFill>
                <a:latin typeface="+mn-lt"/>
                <a:ea typeface="+mn-ea"/>
                <a:cs typeface="+mn-cs"/>
              </a:defRPr>
            </a:lvl6pPr>
            <a:lvl7pPr marL="72000" indent="-72000" algn="l" defTabSz="914400" rtl="0" eaLnBrk="1" latinLnBrk="0" hangingPunct="1">
              <a:lnSpc>
                <a:spcPct val="90000"/>
              </a:lnSpc>
              <a:spcBef>
                <a:spcPts val="600"/>
              </a:spcBef>
              <a:buSzPct val="25000"/>
              <a:buFont typeface="Verdana" panose="020B0604030504040204" pitchFamily="34" charset="0"/>
              <a:buChar char=" "/>
              <a:defRPr sz="1200" b="1" i="0" kern="1200">
                <a:solidFill>
                  <a:schemeClr val="tx2"/>
                </a:solidFill>
                <a:latin typeface="+mn-lt"/>
                <a:ea typeface="+mn-ea"/>
                <a:cs typeface="+mn-cs"/>
              </a:defRPr>
            </a:lvl7pPr>
            <a:lvl8pPr marL="72000" indent="-72000" algn="l" defTabSz="914400" rtl="0" eaLnBrk="1" latinLnBrk="0" hangingPunct="1">
              <a:lnSpc>
                <a:spcPct val="90000"/>
              </a:lnSpc>
              <a:spcBef>
                <a:spcPts val="600"/>
              </a:spcBef>
              <a:buSzPct val="25000"/>
              <a:buFont typeface="Verdana" panose="020B0604030504040204" pitchFamily="34" charset="0"/>
              <a:buChar char=" "/>
              <a:defRPr sz="1200" i="0" kern="1200">
                <a:solidFill>
                  <a:schemeClr val="tx1">
                    <a:lumMod val="65000"/>
                    <a:lumOff val="35000"/>
                  </a:schemeClr>
                </a:solidFill>
                <a:latin typeface="+mn-lt"/>
                <a:ea typeface="+mn-ea"/>
                <a:cs typeface="+mn-cs"/>
              </a:defRPr>
            </a:lvl8pPr>
            <a:lvl9pPr marL="216000" indent="-144000" algn="l" defTabSz="914400" rtl="0" eaLnBrk="1" latinLnBrk="0" hangingPunct="1">
              <a:lnSpc>
                <a:spcPct val="90000"/>
              </a:lnSpc>
              <a:spcBef>
                <a:spcPts val="600"/>
              </a:spcBef>
              <a:buClr>
                <a:schemeClr val="tx2"/>
              </a:buClr>
              <a:buFont typeface="Verdana" panose="020B0604030504040204" pitchFamily="34" charset="0"/>
              <a:buChar char="–"/>
              <a:defRPr sz="1200" i="0" kern="1200">
                <a:solidFill>
                  <a:schemeClr val="tx1">
                    <a:lumMod val="65000"/>
                    <a:lumOff val="35000"/>
                  </a:schemeClr>
                </a:solidFill>
                <a:latin typeface="+mn-lt"/>
                <a:ea typeface="+mn-ea"/>
                <a:cs typeface="+mn-cs"/>
              </a:defRPr>
            </a:lvl9pPr>
          </a:lstStyle>
          <a:p>
            <a:pPr>
              <a:buClrTx/>
              <a:buSzPct val="100000"/>
              <a:buFont typeface="Arial" panose="020B0604020202020204" pitchFamily="34" charset="0"/>
              <a:buChar char="•"/>
            </a:pPr>
            <a:r>
              <a:rPr lang="nl-NL" sz="1400" dirty="0"/>
              <a:t>U bent nu in het hoofdscherm van het Portaal voor Advocaten.</a:t>
            </a:r>
          </a:p>
          <a:p>
            <a:pPr>
              <a:buClrTx/>
              <a:buSzPct val="100000"/>
              <a:buFont typeface="Arial" panose="020B0604020202020204" pitchFamily="34" charset="0"/>
              <a:buChar char="•"/>
            </a:pPr>
            <a:r>
              <a:rPr lang="nl-NL" sz="1400" dirty="0"/>
              <a:t>Klik op </a:t>
            </a:r>
            <a:r>
              <a:rPr lang="nl-NL" sz="1400" i="1" dirty="0"/>
              <a:t>Lopende Zaken </a:t>
            </a:r>
            <a:r>
              <a:rPr lang="nl-NL" sz="1400" dirty="0"/>
              <a:t>om de zaken te zien van al uw cliënten (voor de typen asielzaken waarvoor het portaal nu gebruikt kan worden).</a:t>
            </a:r>
          </a:p>
        </p:txBody>
      </p:sp>
      <p:pic>
        <p:nvPicPr>
          <p:cNvPr id="11" name="Afbeelding 10"/>
          <p:cNvPicPr>
            <a:picLocks noChangeAspect="1"/>
          </p:cNvPicPr>
          <p:nvPr/>
        </p:nvPicPr>
        <p:blipFill rotWithShape="1">
          <a:blip r:embed="rId3" cstate="print">
            <a:extLst>
              <a:ext uri="{28A0092B-C50C-407E-A947-70E740481C1C}">
                <a14:useLocalDpi xmlns:a14="http://schemas.microsoft.com/office/drawing/2010/main" val="0"/>
              </a:ext>
            </a:extLst>
          </a:blip>
          <a:srcRect b="4031"/>
          <a:stretch/>
        </p:blipFill>
        <p:spPr>
          <a:xfrm>
            <a:off x="1860550" y="4008734"/>
            <a:ext cx="3092450" cy="1879511"/>
          </a:xfrm>
          <a:prstGeom prst="rect">
            <a:avLst/>
          </a:prstGeom>
        </p:spPr>
      </p:pic>
    </p:spTree>
    <p:extLst>
      <p:ext uri="{BB962C8B-B14F-4D97-AF65-F5344CB8AC3E}">
        <p14:creationId xmlns:p14="http://schemas.microsoft.com/office/powerpoint/2010/main" val="3348171554"/>
      </p:ext>
    </p:extLst>
  </p:cSld>
  <p:clrMapOvr>
    <a:masterClrMapping/>
  </p:clrMapOvr>
</p:sld>
</file>

<file path=ppt/theme/theme1.xml><?xml version="1.0" encoding="utf-8"?>
<a:theme xmlns:a="http://schemas.openxmlformats.org/drawingml/2006/main" name="Paars_NL">
  <a:themeElements>
    <a:clrScheme name="Rijks Paars">
      <a:dk1>
        <a:srgbClr val="000000"/>
      </a:dk1>
      <a:lt1>
        <a:srgbClr val="FFFFFF"/>
      </a:lt1>
      <a:dk2>
        <a:srgbClr val="42145F"/>
      </a:dk2>
      <a:lt2>
        <a:srgbClr val="E2DBE6"/>
      </a:lt2>
      <a:accent1>
        <a:srgbClr val="E17000"/>
      </a:accent1>
      <a:accent2>
        <a:srgbClr val="777C00"/>
      </a:accent2>
      <a:accent3>
        <a:srgbClr val="FFB612"/>
      </a:accent3>
      <a:accent4>
        <a:srgbClr val="94700A"/>
      </a:accent4>
      <a:accent5>
        <a:srgbClr val="F9E11E"/>
      </a:accent5>
      <a:accent6>
        <a:srgbClr val="38870D"/>
      </a:accent6>
      <a:hlink>
        <a:srgbClr val="42145F"/>
      </a:hlink>
      <a:folHlink>
        <a:srgbClr val="C6B7CE"/>
      </a:folHlink>
    </a:clrScheme>
    <a:fontScheme name="Rijkshuisstijl">
      <a:majorFont>
        <a:latin typeface="Verdana"/>
        <a:ea typeface=""/>
        <a:cs typeface=""/>
      </a:majorFont>
      <a:minorFont>
        <a:latin typeface="Verdana"/>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e13" id="{E489AEC1-45AD-4D49-AB0A-7E5A9E0C48EF}" vid="{A4667ECB-0255-D14F-803C-DB209CD0FB77}"/>
    </a:ext>
  </a:ext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A66D97150A1A045BB9A730600A500D9" ma:contentTypeVersion="8" ma:contentTypeDescription="Een nieuw document maken." ma:contentTypeScope="" ma:versionID="ab35472a3247faed9306d185e728247d">
  <xsd:schema xmlns:xsd="http://www.w3.org/2001/XMLSchema" xmlns:xs="http://www.w3.org/2001/XMLSchema" xmlns:p="http://schemas.microsoft.com/office/2006/metadata/properties" xmlns:ns2="e258a0f3-318e-4165-9862-74b895e13027" xmlns:ns3="af00c70a-896d-4917-bd60-377623137370" targetNamespace="http://schemas.microsoft.com/office/2006/metadata/properties" ma:root="true" ma:fieldsID="ae907f5320da3bf52eaea93fcf713c66" ns2:_="" ns3:_="">
    <xsd:import namespace="e258a0f3-318e-4165-9862-74b895e13027"/>
    <xsd:import namespace="af00c70a-896d-4917-bd60-377623137370"/>
    <xsd:element name="properties">
      <xsd:complexType>
        <xsd:sequence>
          <xsd:element name="documentManagement">
            <xsd:complexType>
              <xsd:all>
                <xsd:element ref="ns2:e_x002d_Dienst" minOccurs="0"/>
                <xsd:element ref="ns2:Thema" minOccurs="0"/>
                <xsd:element ref="ns2:Documentsoort" minOccurs="0"/>
                <xsd:element ref="ns2:Archiveren" minOccurs="0"/>
                <xsd:element ref="ns2:Contactpersoon" minOccurs="0"/>
                <xsd:element ref="ns2:Toelichting"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258a0f3-318e-4165-9862-74b895e13027" elementFormDefault="qualified">
    <xsd:import namespace="http://schemas.microsoft.com/office/2006/documentManagement/types"/>
    <xsd:import namespace="http://schemas.microsoft.com/office/infopath/2007/PartnerControls"/>
    <xsd:element name="e_x002d_Dienst" ma:index="8" nillable="true" ma:displayName="e-Dienst" ma:format="Dropdown" ma:internalName="e_x002d_Dienst">
      <xsd:simpleType>
        <xsd:union memberTypes="dms:Text">
          <xsd:simpleType>
            <xsd:restriction base="dms:Choice">
              <xsd:enumeration value="Behandel Automaat"/>
              <xsd:enumeration value="Berichtenbox"/>
              <xsd:enumeration value="Beslisondersteuning"/>
              <xsd:enumeration value="BRP Koppeling BS062.55"/>
              <xsd:enumeration value="BVI-IB Koppeling"/>
              <xsd:enumeration value="Correspondentie"/>
              <xsd:enumeration value="Digitale formulieren"/>
              <xsd:enumeration value="DUO Inburgeringsplicht Koppeling"/>
              <xsd:enumeration value="DUO Inburgeringsvereiste Koppeling"/>
              <xsd:enumeration value="e-Afdoen"/>
              <xsd:enumeration value="e-Toetsen"/>
              <xsd:enumeration value="JDS Koppeling"/>
              <xsd:enumeration value="MijnIND"/>
              <xsd:enumeration value="Online Afspraken Planner (OAP)"/>
              <xsd:enumeration value="OpvoerAutomaat"/>
              <xsd:enumeration value="Opvoer Automaat en Registratiemodule"/>
              <xsd:enumeration value="Dienst Overstijgend"/>
              <xsd:enumeration value="Portaal Advocaten"/>
              <xsd:enumeration value="Portaal Gemeenten"/>
              <xsd:enumeration value="Portaal Zakelijk"/>
              <xsd:enumeration value="Portalen (Zakelijk / Advocaten / MijnIND)"/>
              <xsd:enumeration value="Prefill"/>
              <xsd:enumeration value="Registratiemodule"/>
              <xsd:enumeration value="Rekentool"/>
              <xsd:enumeration value="RPA"/>
              <xsd:enumeration value="Suwinet-Inlees Koppeling"/>
              <xsd:enumeration value="Studielink Koppeling"/>
            </xsd:restriction>
          </xsd:simpleType>
        </xsd:union>
      </xsd:simpleType>
    </xsd:element>
    <xsd:element name="Thema" ma:index="9" nillable="true" ma:displayName="Thema" ma:format="Dropdown" ma:internalName="Thema">
      <xsd:simpleType>
        <xsd:restriction base="dms:Choice">
          <xsd:enumeration value="Compliancy"/>
          <xsd:enumeration value="Documentatie algemeen"/>
          <xsd:enumeration value="Documentatie e-Dienst"/>
          <xsd:enumeration value="FB komt naar je toe Voorjaar 2023"/>
          <xsd:enumeration value="FB komt naar je toe Najaar 2023"/>
          <xsd:enumeration value="Gebruikersoverleg DRV"/>
          <xsd:enumeration value="Gebruikersoverleg Key-users"/>
          <xsd:enumeration value="Gebruikersoverleg Klachten"/>
          <xsd:enumeration value="Gebruikersoverleg Klant Communicatie"/>
          <xsd:enumeration value="Gebruikersoverleg Team Zakelijk + Ketenservice + Telefonie"/>
          <xsd:enumeration value="INDiGO Release Kennissessie Key-users"/>
          <xsd:enumeration value="Inrichting Functioneel Beheer"/>
          <xsd:enumeration value="Instructies"/>
          <xsd:enumeration value="Module Inleiding Digitale Diensten"/>
          <xsd:enumeration value="Weekstart"/>
        </xsd:restriction>
      </xsd:simpleType>
    </xsd:element>
    <xsd:element name="Documentsoort" ma:index="10" nillable="true" ma:displayName="Documentsoort" ma:format="Dropdown" ma:internalName="Documentsoort">
      <xsd:simpleType>
        <xsd:union memberTypes="dms:Text">
          <xsd:simpleType>
            <xsd:restriction base="dms:Choice">
              <xsd:enumeration value="Analyse"/>
              <xsd:enumeration value="Beheerplan"/>
              <xsd:enumeration value="Contractmanagement"/>
              <xsd:enumeration value="Evaluatie"/>
              <xsd:enumeration value="Format"/>
              <xsd:enumeration value="Formulier"/>
              <xsd:enumeration value="Functionele documentatie"/>
              <xsd:enumeration value="Instructie Functioneel Beheer"/>
              <xsd:enumeration value="Instructie Gebruiker"/>
              <xsd:enumeration value="Lijst"/>
              <xsd:enumeration value="Memo"/>
              <xsd:enumeration value="Nota"/>
              <xsd:enumeration value="Notulen"/>
              <xsd:enumeration value="Overzicht"/>
              <xsd:enumeration value="Plan van aanpak"/>
              <xsd:enumeration value="Presentatie"/>
              <xsd:enumeration value="Processchema"/>
              <xsd:enumeration value="Rapportage"/>
              <xsd:enumeration value="Releasenote Ketenpartner"/>
              <xsd:enumeration value="Script"/>
              <xsd:enumeration value="Specificaties"/>
              <xsd:enumeration value="Story"/>
            </xsd:restriction>
          </xsd:simpleType>
        </xsd:union>
      </xsd:simpleType>
    </xsd:element>
    <xsd:element name="Archiveren" ma:index="11" nillable="true" ma:displayName="Archiveren" ma:internalName="Archiveren">
      <xsd:complexType>
        <xsd:complexContent>
          <xsd:extension base="dms:MultiChoice">
            <xsd:sequence>
              <xsd:element name="Value" maxOccurs="unbounded" minOccurs="0" nillable="true">
                <xsd:simpleType>
                  <xsd:restriction base="dms:Choice">
                    <xsd:enumeration value="Ja"/>
                  </xsd:restriction>
                </xsd:simpleType>
              </xsd:element>
            </xsd:sequence>
          </xsd:extension>
        </xsd:complexContent>
      </xsd:complexType>
    </xsd:element>
    <xsd:element name="Contactpersoon" ma:index="12" nillable="true" ma:displayName="Contactpersoon" ma:format="Dropdown" ma:internalName="Contactpersoon">
      <xsd:simpleType>
        <xsd:restriction base="dms:Choice">
          <xsd:enumeration value="Hans Groothuis"/>
          <xsd:enumeration value="Wahyu Kasbolah"/>
          <xsd:enumeration value="Danitza Markiet"/>
          <xsd:enumeration value="Liesbeth Peetoom"/>
          <xsd:enumeration value="Anna Veldhuizen"/>
          <xsd:enumeration value="Gabry de Waaij"/>
          <xsd:enumeration value="IV Contractmanagement"/>
        </xsd:restriction>
      </xsd:simpleType>
    </xsd:element>
    <xsd:element name="Toelichting" ma:index="13" nillable="true" ma:displayName="Toelichting" ma:internalName="Toelichting">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f00c70a-896d-4917-bd60-377623137370" elementFormDefault="qualified">
    <xsd:import namespace="http://schemas.microsoft.com/office/2006/documentManagement/types"/>
    <xsd:import namespace="http://schemas.microsoft.com/office/infopath/2007/PartnerControls"/>
    <xsd:element name="SharedWithUsers" ma:index="14"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e_x002d_Dienst xmlns="e258a0f3-318e-4165-9862-74b895e13027">Portaal Advocaten</e_x002d_Dienst>
    <Archiveren xmlns="e258a0f3-318e-4165-9862-74b895e13027"/>
    <Thema xmlns="e258a0f3-318e-4165-9862-74b895e13027">Instructies</Thema>
    <Documentsoort xmlns="e258a0f3-318e-4165-9862-74b895e13027">Instructie Gebruiker</Documentsoort>
    <Contactpersoon xmlns="e258a0f3-318e-4165-9862-74b895e13027">Hans Groothuis</Contactpersoon>
    <Toelichting xmlns="e258a0f3-318e-4165-9862-74b895e13027" xsi:nil="true"/>
  </documentManagement>
</p:properties>
</file>

<file path=customXml/itemProps1.xml><?xml version="1.0" encoding="utf-8"?>
<ds:datastoreItem xmlns:ds="http://schemas.openxmlformats.org/officeDocument/2006/customXml" ds:itemID="{C6E6A315-5F8A-490E-8503-D8E4355F8AF5}">
  <ds:schemaRefs>
    <ds:schemaRef ds:uri="http://schemas.microsoft.com/sharepoint/v3/contenttype/forms"/>
  </ds:schemaRefs>
</ds:datastoreItem>
</file>

<file path=customXml/itemProps2.xml><?xml version="1.0" encoding="utf-8"?>
<ds:datastoreItem xmlns:ds="http://schemas.openxmlformats.org/officeDocument/2006/customXml" ds:itemID="{B465B39C-9546-45CF-9B45-A9510496E14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258a0f3-318e-4165-9862-74b895e13027"/>
    <ds:schemaRef ds:uri="af00c70a-896d-4917-bd60-37762313737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8BF6012-C30B-4B86-BC29-46E0CF2C95A2}">
  <ds:schemaRefs>
    <ds:schemaRef ds:uri="http://purl.org/dc/elements/1.1/"/>
    <ds:schemaRef ds:uri="http://schemas.microsoft.com/office/2006/metadata/properties"/>
    <ds:schemaRef ds:uri="http://purl.org/dc/dcmitype/"/>
    <ds:schemaRef ds:uri="http://schemas.microsoft.com/office/infopath/2007/PartnerControls"/>
    <ds:schemaRef ds:uri="http://schemas.microsoft.com/office/2006/documentManagement/types"/>
    <ds:schemaRef ds:uri="http://schemas.openxmlformats.org/package/2006/metadata/core-properties"/>
    <ds:schemaRef ds:uri="http://purl.org/dc/terms/"/>
    <ds:schemaRef ds:uri="af00c70a-896d-4917-bd60-377623137370"/>
    <ds:schemaRef ds:uri="e258a0f3-318e-4165-9862-74b895e13027"/>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Presentatie standaard Paars_NL</Template>
  <TotalTime>0</TotalTime>
  <Words>1817</Words>
  <Application>Microsoft Office PowerPoint</Application>
  <PresentationFormat>A4 (210 x 297 mm)</PresentationFormat>
  <Paragraphs>251</Paragraphs>
  <Slides>20</Slides>
  <Notes>0</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20</vt:i4>
      </vt:variant>
    </vt:vector>
  </HeadingPairs>
  <TitlesOfParts>
    <vt:vector size="25" baseType="lpstr">
      <vt:lpstr>Arial</vt:lpstr>
      <vt:lpstr>Calibri</vt:lpstr>
      <vt:lpstr>Verdana</vt:lpstr>
      <vt:lpstr>Wingdings</vt:lpstr>
      <vt:lpstr>Paars_NL</vt:lpstr>
      <vt:lpstr>Handleiding</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Rijksoverheid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Snoek, L. - IND/RVN/BIS/PR&amp;A</dc:creator>
  <cp:lastModifiedBy>Groothuis, H.J. - IND/RVN/BIS/FB</cp:lastModifiedBy>
  <cp:revision>22</cp:revision>
  <dcterms:created xsi:type="dcterms:W3CDTF">2022-06-20T13:23:19Z</dcterms:created>
  <dcterms:modified xsi:type="dcterms:W3CDTF">2024-06-13T10:09:54Z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0x010100AA66D97150A1A045BB9A730600A500D9</vt:lpwstr>
  </property>
  <property fmtid="{D5CDD505-2E9C-101B-9397-08002B2CF9AE}" pid="3" name="INDSPSynoniemen">
    <vt:lpwstr/>
  </property>
  <property fmtid="{D5CDD505-2E9C-101B-9397-08002B2CF9AE}" pid="4" name="xd_Signature">
    <vt:bool>false</vt:bool>
  </property>
  <property fmtid="{D5CDD505-2E9C-101B-9397-08002B2CF9AE}" pid="5" name="xd_ProgID">
    <vt:lpwstr/>
  </property>
  <property fmtid="{D5CDD505-2E9C-101B-9397-08002B2CF9AE}" pid="6" name="TemplateUrl">
    <vt:lpwstr/>
  </property>
  <property fmtid="{D5CDD505-2E9C-101B-9397-08002B2CF9AE}" pid="7" name="INDSPCategorie">
    <vt:lpwstr/>
  </property>
  <property fmtid="{D5CDD505-2E9C-101B-9397-08002B2CF9AE}" pid="8" name="INDSPLocatie">
    <vt:lpwstr/>
  </property>
</Properties>
</file>